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Bebas Neue"/>
      <p:regular r:id="rId38"/>
    </p:embeddedFont>
    <p:embeddedFont>
      <p:font typeface="Archivo Medium"/>
      <p:regular r:id="rId39"/>
      <p:bold r:id="rId40"/>
      <p:italic r:id="rId41"/>
      <p:boldItalic r:id="rId42"/>
    </p:embeddedFont>
    <p:embeddedFont>
      <p:font typeface="Young Serif"/>
      <p:regular r:id="rId43"/>
    </p:embeddedFont>
    <p:embeddedFont>
      <p:font typeface="Rubik"/>
      <p:regular r:id="rId44"/>
      <p:bold r:id="rId45"/>
      <p:italic r:id="rId46"/>
      <p:boldItalic r:id="rId47"/>
    </p:embeddedFont>
    <p:embeddedFont>
      <p:font typeface="PT Sans"/>
      <p:regular r:id="rId48"/>
      <p:bold r:id="rId49"/>
      <p:italic r:id="rId50"/>
      <p:boldItalic r:id="rId51"/>
    </p:embeddedFont>
    <p:embeddedFont>
      <p:font typeface="Archiv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16">
          <p15:clr>
            <a:srgbClr val="747775"/>
          </p15:clr>
        </p15:guide>
      </p15:sldGuideLst>
    </p:ext>
    <p:ext uri="GoogleSlidesCustomDataVersion2">
      <go:slidesCustomData xmlns:go="http://customooxmlschemas.google.com/" r:id="rId56" roundtripDataSignature="AMtx7mgaVfHWeHPHVK3wSBGWKsB+WNUS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90AC7A-AFD8-4273-A84A-5A0B65774904}">
  <a:tblStyle styleId="{A390AC7A-AFD8-4273-A84A-5A0B657749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9A64A69-48E9-4A8F-B171-89B7AC76C84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3810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3810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3810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3810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1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Medium-bold.fntdata"/><Relationship Id="rId42" Type="http://schemas.openxmlformats.org/officeDocument/2006/relationships/font" Target="fonts/ArchivoMedium-boldItalic.fntdata"/><Relationship Id="rId41" Type="http://schemas.openxmlformats.org/officeDocument/2006/relationships/font" Target="fonts/ArchivoMedium-italic.fntdata"/><Relationship Id="rId44" Type="http://schemas.openxmlformats.org/officeDocument/2006/relationships/font" Target="fonts/Rubik-regular.fntdata"/><Relationship Id="rId43" Type="http://schemas.openxmlformats.org/officeDocument/2006/relationships/font" Target="fonts/YoungSerif-regular.fntdata"/><Relationship Id="rId46" Type="http://schemas.openxmlformats.org/officeDocument/2006/relationships/font" Target="fonts/Rubik-italic.fntdata"/><Relationship Id="rId45" Type="http://schemas.openxmlformats.org/officeDocument/2006/relationships/font" Target="fonts/Rubi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TSans-regular.fntdata"/><Relationship Id="rId47" Type="http://schemas.openxmlformats.org/officeDocument/2006/relationships/font" Target="fonts/Rubik-boldItalic.fntdata"/><Relationship Id="rId49" Type="http://schemas.openxmlformats.org/officeDocument/2006/relationships/font" Target="fonts/PT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33" Type="http://schemas.openxmlformats.org/officeDocument/2006/relationships/font" Target="fonts/Raleway-boldItalic.fntdata"/><Relationship Id="rId32" Type="http://schemas.openxmlformats.org/officeDocument/2006/relationships/font" Target="fonts/Raleway-italic.fntdata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ArchivoMedium-regular.fntdata"/><Relationship Id="rId38" Type="http://schemas.openxmlformats.org/officeDocument/2006/relationships/font" Target="fonts/BebasNeue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TSans-boldItalic.fntdata"/><Relationship Id="rId50" Type="http://schemas.openxmlformats.org/officeDocument/2006/relationships/font" Target="fonts/PTSans-italic.fntdata"/><Relationship Id="rId53" Type="http://schemas.openxmlformats.org/officeDocument/2006/relationships/font" Target="fonts/Archivo-bold.fntdata"/><Relationship Id="rId52" Type="http://schemas.openxmlformats.org/officeDocument/2006/relationships/font" Target="fonts/Archivo-regular.fntdata"/><Relationship Id="rId11" Type="http://schemas.openxmlformats.org/officeDocument/2006/relationships/slide" Target="slides/slide4.xml"/><Relationship Id="rId55" Type="http://schemas.openxmlformats.org/officeDocument/2006/relationships/font" Target="fonts/Archivo-boldItalic.fntdata"/><Relationship Id="rId10" Type="http://schemas.openxmlformats.org/officeDocument/2006/relationships/slide" Target="slides/slide3.xml"/><Relationship Id="rId54" Type="http://schemas.openxmlformats.org/officeDocument/2006/relationships/font" Target="fonts/Archivo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2f37c833c_2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72f37c833c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d1663a9561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2d1663a956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30111197e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30111197e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d1c89e349e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2d1c89e349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2d962569e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2d962569e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30111197e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30111197e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2d962569ed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2d962569ed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30111197e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30111197e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30111197e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30111197e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30f0243e7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730f0243e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f4d92989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2f4d92989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🔴 </a:t>
            </a:r>
            <a:r>
              <a:rPr b="1" lang="en">
                <a:solidFill>
                  <a:schemeClr val="dk1"/>
                </a:solidFill>
              </a:rPr>
              <a:t>Alert Fatigue &amp; Overload</a:t>
            </a:r>
            <a:r>
              <a:rPr lang="en">
                <a:solidFill>
                  <a:schemeClr val="dk1"/>
                </a:solidFill>
              </a:rPr>
              <a:t> – SOC teams receive </a:t>
            </a:r>
            <a:r>
              <a:rPr b="1" lang="en">
                <a:solidFill>
                  <a:schemeClr val="dk1"/>
                </a:solidFill>
              </a:rPr>
              <a:t>thousands of alerts daily</a:t>
            </a:r>
            <a:r>
              <a:rPr lang="en">
                <a:solidFill>
                  <a:schemeClr val="dk1"/>
                </a:solidFill>
              </a:rPr>
              <a:t>, with </a:t>
            </a:r>
            <a:r>
              <a:rPr b="1" lang="en">
                <a:solidFill>
                  <a:schemeClr val="dk1"/>
                </a:solidFill>
              </a:rPr>
              <a:t>45% going uninvestigated</a:t>
            </a:r>
            <a:r>
              <a:rPr lang="en">
                <a:solidFill>
                  <a:schemeClr val="dk1"/>
                </a:solidFill>
              </a:rPr>
              <a:t> due to lack of resources.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🔴 </a:t>
            </a:r>
            <a:r>
              <a:rPr b="1" lang="en">
                <a:solidFill>
                  <a:schemeClr val="dk1"/>
                </a:solidFill>
              </a:rPr>
              <a:t>Slow Investigation &amp; Response Times</a:t>
            </a:r>
            <a:r>
              <a:rPr lang="en">
                <a:solidFill>
                  <a:schemeClr val="dk1"/>
                </a:solidFill>
              </a:rPr>
              <a:t> – </a:t>
            </a:r>
            <a:r>
              <a:rPr b="1" lang="en">
                <a:solidFill>
                  <a:schemeClr val="dk1"/>
                </a:solidFill>
              </a:rPr>
              <a:t>Manual correlation</a:t>
            </a:r>
            <a:r>
              <a:rPr lang="en">
                <a:solidFill>
                  <a:schemeClr val="dk1"/>
                </a:solidFill>
              </a:rPr>
              <a:t> of logs, policies, and user behavior </a:t>
            </a:r>
            <a:r>
              <a:rPr b="1" lang="en">
                <a:solidFill>
                  <a:schemeClr val="dk1"/>
                </a:solidFill>
              </a:rPr>
              <a:t>delays threat response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🔴 </a:t>
            </a:r>
            <a:r>
              <a:rPr b="1" lang="en">
                <a:solidFill>
                  <a:schemeClr val="dk1"/>
                </a:solidFill>
              </a:rPr>
              <a:t>High False Positives</a:t>
            </a:r>
            <a:r>
              <a:rPr lang="en">
                <a:solidFill>
                  <a:schemeClr val="dk1"/>
                </a:solidFill>
              </a:rPr>
              <a:t> – Traditional SIEM/XDR solutions rely on </a:t>
            </a:r>
            <a:r>
              <a:rPr b="1" lang="en">
                <a:solidFill>
                  <a:schemeClr val="dk1"/>
                </a:solidFill>
              </a:rPr>
              <a:t>static rules</a:t>
            </a:r>
            <a:r>
              <a:rPr lang="en">
                <a:solidFill>
                  <a:schemeClr val="dk1"/>
                </a:solidFill>
              </a:rPr>
              <a:t>, leading to </a:t>
            </a:r>
            <a:r>
              <a:rPr b="1" lang="en">
                <a:solidFill>
                  <a:schemeClr val="dk1"/>
                </a:solidFill>
              </a:rPr>
              <a:t>wasted analyst time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🔴 </a:t>
            </a:r>
            <a:r>
              <a:rPr b="1" lang="en">
                <a:solidFill>
                  <a:schemeClr val="dk1"/>
                </a:solidFill>
              </a:rPr>
              <a:t>SOC Burnout &amp; Talent Shortage</a:t>
            </a:r>
            <a:r>
              <a:rPr lang="en">
                <a:solidFill>
                  <a:schemeClr val="dk1"/>
                </a:solidFill>
              </a:rPr>
              <a:t> – </a:t>
            </a:r>
            <a:r>
              <a:rPr b="1" lang="en">
                <a:solidFill>
                  <a:schemeClr val="dk1"/>
                </a:solidFill>
              </a:rPr>
              <a:t>70% of SOC analysts experience burnout</a:t>
            </a:r>
            <a:r>
              <a:rPr lang="en">
                <a:solidFill>
                  <a:schemeClr val="dk1"/>
                </a:solidFill>
              </a:rPr>
              <a:t>, leading to high turnover rates and operational inefficiencies.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🔴 </a:t>
            </a:r>
            <a:r>
              <a:rPr b="1" lang="en">
                <a:solidFill>
                  <a:schemeClr val="dk1"/>
                </a:solidFill>
              </a:rPr>
              <a:t>Lack of Contextual Intelligence</a:t>
            </a:r>
            <a:r>
              <a:rPr lang="en">
                <a:solidFill>
                  <a:schemeClr val="dk1"/>
                </a:solidFill>
              </a:rPr>
              <a:t> – Existing tools detect threats but </a:t>
            </a:r>
            <a:r>
              <a:rPr b="1" lang="en">
                <a:solidFill>
                  <a:schemeClr val="dk1"/>
                </a:solidFill>
              </a:rPr>
              <a:t>fail to provide actionable insights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b="1" lang="en">
                <a:solidFill>
                  <a:schemeClr val="dk1"/>
                </a:solidFill>
              </a:rPr>
              <a:t>recommend next steps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Enhance SOC Efficiency</a:t>
            </a:r>
            <a:r>
              <a:rPr lang="en">
                <a:solidFill>
                  <a:schemeClr val="dk1"/>
                </a:solidFill>
              </a:rPr>
              <a:t> – Reduce </a:t>
            </a:r>
            <a:r>
              <a:rPr b="1" lang="en">
                <a:solidFill>
                  <a:schemeClr val="dk1"/>
                </a:solidFill>
              </a:rPr>
              <a:t>alert investigation time by 50%</a:t>
            </a:r>
            <a:r>
              <a:rPr lang="en">
                <a:solidFill>
                  <a:schemeClr val="dk1"/>
                </a:solidFill>
              </a:rPr>
              <a:t>, freeing analysts for high-priority tasks.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Increase Threat Detection Accuracy</a:t>
            </a:r>
            <a:r>
              <a:rPr lang="en">
                <a:solidFill>
                  <a:schemeClr val="dk1"/>
                </a:solidFill>
              </a:rPr>
              <a:t> – Reduce </a:t>
            </a:r>
            <a:r>
              <a:rPr b="1" lang="en">
                <a:solidFill>
                  <a:schemeClr val="dk1"/>
                </a:solidFill>
              </a:rPr>
              <a:t>false positives by 40%</a:t>
            </a:r>
            <a:r>
              <a:rPr lang="en">
                <a:solidFill>
                  <a:schemeClr val="dk1"/>
                </a:solidFill>
              </a:rPr>
              <a:t> through AI-driven contextual correlation.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Automate Incident Response</a:t>
            </a:r>
            <a:r>
              <a:rPr lang="en">
                <a:solidFill>
                  <a:schemeClr val="dk1"/>
                </a:solidFill>
              </a:rPr>
              <a:t> – Provide </a:t>
            </a:r>
            <a:r>
              <a:rPr b="1" lang="en">
                <a:solidFill>
                  <a:schemeClr val="dk1"/>
                </a:solidFill>
              </a:rPr>
              <a:t>real-time recommendations</a:t>
            </a:r>
            <a:r>
              <a:rPr lang="en">
                <a:solidFill>
                  <a:schemeClr val="dk1"/>
                </a:solidFill>
              </a:rPr>
              <a:t> for blocking, escalating, or investigating threats.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Improve Security ROI</a:t>
            </a:r>
            <a:r>
              <a:rPr lang="en">
                <a:solidFill>
                  <a:schemeClr val="dk1"/>
                </a:solidFill>
              </a:rPr>
              <a:t> – Reduce breach-related costs by </a:t>
            </a:r>
            <a:r>
              <a:rPr b="1" lang="en">
                <a:solidFill>
                  <a:schemeClr val="dk1"/>
                </a:solidFill>
              </a:rPr>
              <a:t>$1M+ annually</a:t>
            </a:r>
            <a:r>
              <a:rPr lang="en">
                <a:solidFill>
                  <a:schemeClr val="dk1"/>
                </a:solidFill>
              </a:rPr>
              <a:t>, saving </a:t>
            </a:r>
            <a:r>
              <a:rPr b="1" lang="en">
                <a:solidFill>
                  <a:schemeClr val="dk1"/>
                </a:solidFill>
              </a:rPr>
              <a:t>1000+ analyst hours per year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Future-Proof Cybersecurity Operations</a:t>
            </a:r>
            <a:r>
              <a:rPr lang="en">
                <a:solidFill>
                  <a:schemeClr val="dk1"/>
                </a:solidFill>
              </a:rPr>
              <a:t> – Leverage </a:t>
            </a:r>
            <a:r>
              <a:rPr b="1" lang="en">
                <a:solidFill>
                  <a:schemeClr val="dk1"/>
                </a:solidFill>
              </a:rPr>
              <a:t>AI-driven continuous learning</a:t>
            </a:r>
            <a:r>
              <a:rPr lang="en">
                <a:solidFill>
                  <a:schemeClr val="dk1"/>
                </a:solidFill>
              </a:rPr>
              <a:t> to improve response over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2cf6fa531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2cf6fa531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2d962569e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2d962569e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2cf6fa53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2cf6fa53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30111197e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30111197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cb3f73c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cb3f73c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2cb3f73c7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2cb3f73c7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0111197e6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30111197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2f7f3fb3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72f7f3fb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72f7f3fb3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272f7f3fb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0111197e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0111197e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https://drive.google.com/file/d/1BncbD_kybQdG0pHfY_g5ATadmdUi5PfK/view?usp=drive_link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5"/>
          <p:cNvSpPr txBox="1"/>
          <p:nvPr>
            <p:ph type="title"/>
          </p:nvPr>
        </p:nvSpPr>
        <p:spPr>
          <a:xfrm>
            <a:off x="2135550" y="1208313"/>
            <a:ext cx="48729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" name="Google Shape;10;p75"/>
          <p:cNvSpPr txBox="1"/>
          <p:nvPr>
            <p:ph idx="1" type="subTitle"/>
          </p:nvPr>
        </p:nvSpPr>
        <p:spPr>
          <a:xfrm>
            <a:off x="2135550" y="3264088"/>
            <a:ext cx="4872900" cy="6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82"/>
          <p:cNvPicPr preferRelativeResize="0"/>
          <p:nvPr/>
        </p:nvPicPr>
        <p:blipFill rotWithShape="1">
          <a:blip r:embed="rId2">
            <a:alphaModFix/>
          </a:blip>
          <a:srcRect b="0" l="39171" r="5365" t="0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2"/>
          <p:cNvSpPr/>
          <p:nvPr/>
        </p:nvSpPr>
        <p:spPr>
          <a:xfrm flipH="1">
            <a:off x="5785556" y="2848489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" name="Google Shape;75;p83"/>
          <p:cNvSpPr txBox="1"/>
          <p:nvPr>
            <p:ph idx="1" type="subTitle"/>
          </p:nvPr>
        </p:nvSpPr>
        <p:spPr>
          <a:xfrm>
            <a:off x="937625" y="2664950"/>
            <a:ext cx="21753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83"/>
          <p:cNvSpPr txBox="1"/>
          <p:nvPr>
            <p:ph idx="2" type="subTitle"/>
          </p:nvPr>
        </p:nvSpPr>
        <p:spPr>
          <a:xfrm>
            <a:off x="3484347" y="2664950"/>
            <a:ext cx="21753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83"/>
          <p:cNvSpPr txBox="1"/>
          <p:nvPr>
            <p:ph idx="3" type="subTitle"/>
          </p:nvPr>
        </p:nvSpPr>
        <p:spPr>
          <a:xfrm>
            <a:off x="6031075" y="2664950"/>
            <a:ext cx="21753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83"/>
          <p:cNvSpPr txBox="1"/>
          <p:nvPr>
            <p:ph idx="4" type="subTitle"/>
          </p:nvPr>
        </p:nvSpPr>
        <p:spPr>
          <a:xfrm>
            <a:off x="937625" y="2252455"/>
            <a:ext cx="2175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83"/>
          <p:cNvSpPr txBox="1"/>
          <p:nvPr>
            <p:ph idx="5" type="subTitle"/>
          </p:nvPr>
        </p:nvSpPr>
        <p:spPr>
          <a:xfrm>
            <a:off x="3484350" y="2252455"/>
            <a:ext cx="2175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83"/>
          <p:cNvSpPr txBox="1"/>
          <p:nvPr>
            <p:ph idx="6" type="subTitle"/>
          </p:nvPr>
        </p:nvSpPr>
        <p:spPr>
          <a:xfrm>
            <a:off x="6031075" y="2252455"/>
            <a:ext cx="2175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81" name="Google Shape;81;p83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3"/>
          <p:cNvSpPr/>
          <p:nvPr/>
        </p:nvSpPr>
        <p:spPr>
          <a:xfrm rot="-5400000">
            <a:off x="5608776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" name="Google Shape;85;p87"/>
          <p:cNvSpPr txBox="1"/>
          <p:nvPr>
            <p:ph idx="1" type="subTitle"/>
          </p:nvPr>
        </p:nvSpPr>
        <p:spPr>
          <a:xfrm>
            <a:off x="720000" y="1700300"/>
            <a:ext cx="42948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6" name="Google Shape;86;p87"/>
          <p:cNvSpPr/>
          <p:nvPr/>
        </p:nvSpPr>
        <p:spPr>
          <a:xfrm rot="5400000">
            <a:off x="-1678050" y="3954635"/>
            <a:ext cx="5397188" cy="5291862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9"/>
          <p:cNvSpPr txBox="1"/>
          <p:nvPr>
            <p:ph hasCustomPrompt="1" type="title"/>
          </p:nvPr>
        </p:nvSpPr>
        <p:spPr>
          <a:xfrm>
            <a:off x="1284000" y="1291175"/>
            <a:ext cx="65760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" name="Google Shape;89;p89"/>
          <p:cNvSpPr txBox="1"/>
          <p:nvPr>
            <p:ph idx="1" type="subTitle"/>
          </p:nvPr>
        </p:nvSpPr>
        <p:spPr>
          <a:xfrm>
            <a:off x="1763275" y="3132575"/>
            <a:ext cx="5617500" cy="49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0"/>
          <p:cNvSpPr txBox="1"/>
          <p:nvPr>
            <p:ph type="title"/>
          </p:nvPr>
        </p:nvSpPr>
        <p:spPr>
          <a:xfrm>
            <a:off x="698500" y="3151600"/>
            <a:ext cx="4974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90"/>
          <p:cNvSpPr txBox="1"/>
          <p:nvPr>
            <p:ph idx="1" type="subTitle"/>
          </p:nvPr>
        </p:nvSpPr>
        <p:spPr>
          <a:xfrm>
            <a:off x="698500" y="1330113"/>
            <a:ext cx="49743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1"/>
          <p:cNvSpPr txBox="1"/>
          <p:nvPr>
            <p:ph type="title"/>
          </p:nvPr>
        </p:nvSpPr>
        <p:spPr>
          <a:xfrm>
            <a:off x="2376250" y="2092425"/>
            <a:ext cx="4391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91"/>
          <p:cNvSpPr txBox="1"/>
          <p:nvPr>
            <p:ph idx="2" type="title"/>
          </p:nvPr>
        </p:nvSpPr>
        <p:spPr>
          <a:xfrm>
            <a:off x="3790850" y="1038725"/>
            <a:ext cx="1318500" cy="91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91"/>
          <p:cNvSpPr/>
          <p:nvPr/>
        </p:nvSpPr>
        <p:spPr>
          <a:xfrm rot="-7673915">
            <a:off x="6697485" y="-3048286"/>
            <a:ext cx="5215501" cy="511372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2"/>
          <p:cNvSpPr txBox="1"/>
          <p:nvPr>
            <p:ph type="title"/>
          </p:nvPr>
        </p:nvSpPr>
        <p:spPr>
          <a:xfrm>
            <a:off x="972050" y="2338425"/>
            <a:ext cx="45357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92"/>
          <p:cNvSpPr txBox="1"/>
          <p:nvPr>
            <p:ph idx="2" type="title"/>
          </p:nvPr>
        </p:nvSpPr>
        <p:spPr>
          <a:xfrm>
            <a:off x="4189350" y="1165325"/>
            <a:ext cx="1318500" cy="91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3"/>
          <p:cNvSpPr txBox="1"/>
          <p:nvPr>
            <p:ph type="title"/>
          </p:nvPr>
        </p:nvSpPr>
        <p:spPr>
          <a:xfrm>
            <a:off x="720000" y="1265675"/>
            <a:ext cx="39297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" name="Google Shape;102;p93"/>
          <p:cNvSpPr txBox="1"/>
          <p:nvPr>
            <p:ph idx="1" type="subTitle"/>
          </p:nvPr>
        </p:nvSpPr>
        <p:spPr>
          <a:xfrm>
            <a:off x="720000" y="2914825"/>
            <a:ext cx="3929700" cy="96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93"/>
          <p:cNvSpPr/>
          <p:nvPr>
            <p:ph idx="2" type="pic"/>
          </p:nvPr>
        </p:nvSpPr>
        <p:spPr>
          <a:xfrm>
            <a:off x="5166833" y="0"/>
            <a:ext cx="3672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4"/>
          <p:cNvSpPr txBox="1"/>
          <p:nvPr>
            <p:ph type="title"/>
          </p:nvPr>
        </p:nvSpPr>
        <p:spPr>
          <a:xfrm>
            <a:off x="872400" y="1637550"/>
            <a:ext cx="29283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94"/>
          <p:cNvSpPr txBox="1"/>
          <p:nvPr>
            <p:ph idx="1" type="subTitle"/>
          </p:nvPr>
        </p:nvSpPr>
        <p:spPr>
          <a:xfrm>
            <a:off x="872400" y="2700750"/>
            <a:ext cx="29283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07" name="Google Shape;107;p94"/>
          <p:cNvPicPr preferRelativeResize="0"/>
          <p:nvPr/>
        </p:nvPicPr>
        <p:blipFill rotWithShape="1">
          <a:blip r:embed="rId2">
            <a:alphaModFix/>
          </a:blip>
          <a:srcRect b="0" l="39171" r="5365" t="0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94"/>
          <p:cNvSpPr/>
          <p:nvPr/>
        </p:nvSpPr>
        <p:spPr>
          <a:xfrm flipH="1">
            <a:off x="5785556" y="2848489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5"/>
          <p:cNvSpPr txBox="1"/>
          <p:nvPr>
            <p:ph type="title"/>
          </p:nvPr>
        </p:nvSpPr>
        <p:spPr>
          <a:xfrm>
            <a:off x="2186903" y="1291825"/>
            <a:ext cx="47700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95"/>
          <p:cNvSpPr txBox="1"/>
          <p:nvPr>
            <p:ph idx="1" type="subTitle"/>
          </p:nvPr>
        </p:nvSpPr>
        <p:spPr>
          <a:xfrm>
            <a:off x="1556200" y="2352625"/>
            <a:ext cx="6031800" cy="99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95"/>
          <p:cNvSpPr/>
          <p:nvPr/>
        </p:nvSpPr>
        <p:spPr>
          <a:xfrm rot="6519108">
            <a:off x="-2497629" y="-2809306"/>
            <a:ext cx="5215585" cy="5113803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95"/>
          <p:cNvPicPr preferRelativeResize="0"/>
          <p:nvPr/>
        </p:nvPicPr>
        <p:blipFill rotWithShape="1">
          <a:blip r:embed="rId2">
            <a:alphaModFix/>
          </a:blip>
          <a:srcRect b="45415" l="0" r="0" t="10127"/>
          <a:stretch/>
        </p:blipFill>
        <p:spPr>
          <a:xfrm flipH="1" rot="10800000">
            <a:off x="0" y="3301076"/>
            <a:ext cx="9144003" cy="19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5"/>
          <p:cNvSpPr/>
          <p:nvPr/>
        </p:nvSpPr>
        <p:spPr>
          <a:xfrm flipH="1" rot="-5400000">
            <a:off x="6553624" y="3244766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" name="Google Shape;13;p78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8"/>
          <p:cNvSpPr/>
          <p:nvPr/>
        </p:nvSpPr>
        <p:spPr>
          <a:xfrm rot="5400000">
            <a:off x="-1810077" y="3134979"/>
            <a:ext cx="4099350" cy="401935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96"/>
          <p:cNvSpPr txBox="1"/>
          <p:nvPr>
            <p:ph idx="1" type="subTitle"/>
          </p:nvPr>
        </p:nvSpPr>
        <p:spPr>
          <a:xfrm>
            <a:off x="5012625" y="2743300"/>
            <a:ext cx="24609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96"/>
          <p:cNvSpPr txBox="1"/>
          <p:nvPr>
            <p:ph idx="2" type="subTitle"/>
          </p:nvPr>
        </p:nvSpPr>
        <p:spPr>
          <a:xfrm>
            <a:off x="1670450" y="2743300"/>
            <a:ext cx="24609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96"/>
          <p:cNvSpPr txBox="1"/>
          <p:nvPr>
            <p:ph idx="3" type="subTitle"/>
          </p:nvPr>
        </p:nvSpPr>
        <p:spPr>
          <a:xfrm>
            <a:off x="1670450" y="2287087"/>
            <a:ext cx="2460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96"/>
          <p:cNvSpPr txBox="1"/>
          <p:nvPr>
            <p:ph idx="4" type="subTitle"/>
          </p:nvPr>
        </p:nvSpPr>
        <p:spPr>
          <a:xfrm>
            <a:off x="5012649" y="2287087"/>
            <a:ext cx="2460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21" name="Google Shape;121;p96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6"/>
          <p:cNvSpPr/>
          <p:nvPr/>
        </p:nvSpPr>
        <p:spPr>
          <a:xfrm flipH="1" rot="-5400000">
            <a:off x="7089950" y="-2601215"/>
            <a:ext cx="5397188" cy="5291862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97"/>
          <p:cNvSpPr txBox="1"/>
          <p:nvPr>
            <p:ph idx="1" type="subTitle"/>
          </p:nvPr>
        </p:nvSpPr>
        <p:spPr>
          <a:xfrm>
            <a:off x="1786624" y="19775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97"/>
          <p:cNvSpPr txBox="1"/>
          <p:nvPr>
            <p:ph idx="2" type="subTitle"/>
          </p:nvPr>
        </p:nvSpPr>
        <p:spPr>
          <a:xfrm>
            <a:off x="5613176" y="19775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97"/>
          <p:cNvSpPr txBox="1"/>
          <p:nvPr>
            <p:ph idx="3" type="subTitle"/>
          </p:nvPr>
        </p:nvSpPr>
        <p:spPr>
          <a:xfrm>
            <a:off x="1786624" y="363807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97"/>
          <p:cNvSpPr txBox="1"/>
          <p:nvPr>
            <p:ph idx="4" type="subTitle"/>
          </p:nvPr>
        </p:nvSpPr>
        <p:spPr>
          <a:xfrm>
            <a:off x="5613176" y="363807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97"/>
          <p:cNvSpPr txBox="1"/>
          <p:nvPr>
            <p:ph idx="5" type="subTitle"/>
          </p:nvPr>
        </p:nvSpPr>
        <p:spPr>
          <a:xfrm>
            <a:off x="1786624" y="1641968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0" name="Google Shape;130;p97"/>
          <p:cNvSpPr txBox="1"/>
          <p:nvPr>
            <p:ph idx="6" type="subTitle"/>
          </p:nvPr>
        </p:nvSpPr>
        <p:spPr>
          <a:xfrm>
            <a:off x="1786624" y="3302618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1" name="Google Shape;131;p97"/>
          <p:cNvSpPr txBox="1"/>
          <p:nvPr>
            <p:ph idx="7" type="subTitle"/>
          </p:nvPr>
        </p:nvSpPr>
        <p:spPr>
          <a:xfrm>
            <a:off x="5613149" y="1641968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" name="Google Shape;132;p97"/>
          <p:cNvSpPr txBox="1"/>
          <p:nvPr>
            <p:ph idx="8" type="subTitle"/>
          </p:nvPr>
        </p:nvSpPr>
        <p:spPr>
          <a:xfrm>
            <a:off x="5613149" y="3302618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33" name="Google Shape;133;p97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98"/>
          <p:cNvSpPr txBox="1"/>
          <p:nvPr>
            <p:ph idx="1" type="subTitle"/>
          </p:nvPr>
        </p:nvSpPr>
        <p:spPr>
          <a:xfrm>
            <a:off x="872900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98"/>
          <p:cNvSpPr txBox="1"/>
          <p:nvPr>
            <p:ph idx="2" type="subTitle"/>
          </p:nvPr>
        </p:nvSpPr>
        <p:spPr>
          <a:xfrm>
            <a:off x="3442351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98"/>
          <p:cNvSpPr txBox="1"/>
          <p:nvPr>
            <p:ph idx="3" type="subTitle"/>
          </p:nvPr>
        </p:nvSpPr>
        <p:spPr>
          <a:xfrm>
            <a:off x="872900" y="3135650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98"/>
          <p:cNvSpPr txBox="1"/>
          <p:nvPr>
            <p:ph idx="4" type="subTitle"/>
          </p:nvPr>
        </p:nvSpPr>
        <p:spPr>
          <a:xfrm>
            <a:off x="3442349" y="3135650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98"/>
          <p:cNvSpPr txBox="1"/>
          <p:nvPr>
            <p:ph idx="5" type="subTitle"/>
          </p:nvPr>
        </p:nvSpPr>
        <p:spPr>
          <a:xfrm>
            <a:off x="6011798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98"/>
          <p:cNvSpPr txBox="1"/>
          <p:nvPr>
            <p:ph idx="6" type="subTitle"/>
          </p:nvPr>
        </p:nvSpPr>
        <p:spPr>
          <a:xfrm>
            <a:off x="6011798" y="3135650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98"/>
          <p:cNvSpPr txBox="1"/>
          <p:nvPr>
            <p:ph idx="7" type="subTitle"/>
          </p:nvPr>
        </p:nvSpPr>
        <p:spPr>
          <a:xfrm>
            <a:off x="872903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3" name="Google Shape;143;p98"/>
          <p:cNvSpPr txBox="1"/>
          <p:nvPr>
            <p:ph idx="8" type="subTitle"/>
          </p:nvPr>
        </p:nvSpPr>
        <p:spPr>
          <a:xfrm>
            <a:off x="3442352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4" name="Google Shape;144;p98"/>
          <p:cNvSpPr txBox="1"/>
          <p:nvPr>
            <p:ph idx="9" type="subTitle"/>
          </p:nvPr>
        </p:nvSpPr>
        <p:spPr>
          <a:xfrm>
            <a:off x="6011797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" name="Google Shape;145;p98"/>
          <p:cNvSpPr txBox="1"/>
          <p:nvPr>
            <p:ph idx="13" type="subTitle"/>
          </p:nvPr>
        </p:nvSpPr>
        <p:spPr>
          <a:xfrm>
            <a:off x="872903" y="2803907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" name="Google Shape;146;p98"/>
          <p:cNvSpPr txBox="1"/>
          <p:nvPr>
            <p:ph idx="14" type="subTitle"/>
          </p:nvPr>
        </p:nvSpPr>
        <p:spPr>
          <a:xfrm>
            <a:off x="3442352" y="2803907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7" name="Google Shape;147;p98"/>
          <p:cNvSpPr txBox="1"/>
          <p:nvPr>
            <p:ph idx="15" type="subTitle"/>
          </p:nvPr>
        </p:nvSpPr>
        <p:spPr>
          <a:xfrm>
            <a:off x="6011797" y="2803907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48" name="Google Shape;148;p98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8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99"/>
          <p:cNvSpPr txBox="1"/>
          <p:nvPr>
            <p:ph idx="1" type="subTitle"/>
          </p:nvPr>
        </p:nvSpPr>
        <p:spPr>
          <a:xfrm>
            <a:off x="872903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99"/>
          <p:cNvSpPr txBox="1"/>
          <p:nvPr>
            <p:ph idx="2" type="subTitle"/>
          </p:nvPr>
        </p:nvSpPr>
        <p:spPr>
          <a:xfrm>
            <a:off x="3442351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99"/>
          <p:cNvSpPr txBox="1"/>
          <p:nvPr>
            <p:ph idx="3" type="subTitle"/>
          </p:nvPr>
        </p:nvSpPr>
        <p:spPr>
          <a:xfrm>
            <a:off x="2157627" y="3135650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99"/>
          <p:cNvSpPr txBox="1"/>
          <p:nvPr>
            <p:ph idx="4" type="subTitle"/>
          </p:nvPr>
        </p:nvSpPr>
        <p:spPr>
          <a:xfrm>
            <a:off x="6011798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99"/>
          <p:cNvSpPr txBox="1"/>
          <p:nvPr>
            <p:ph idx="5" type="subTitle"/>
          </p:nvPr>
        </p:nvSpPr>
        <p:spPr>
          <a:xfrm>
            <a:off x="4727074" y="3135650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99"/>
          <p:cNvSpPr txBox="1"/>
          <p:nvPr>
            <p:ph idx="6" type="subTitle"/>
          </p:nvPr>
        </p:nvSpPr>
        <p:spPr>
          <a:xfrm>
            <a:off x="872903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8" name="Google Shape;158;p99"/>
          <p:cNvSpPr txBox="1"/>
          <p:nvPr>
            <p:ph idx="7" type="subTitle"/>
          </p:nvPr>
        </p:nvSpPr>
        <p:spPr>
          <a:xfrm>
            <a:off x="3442350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9" name="Google Shape;159;p99"/>
          <p:cNvSpPr txBox="1"/>
          <p:nvPr>
            <p:ph idx="8" type="subTitle"/>
          </p:nvPr>
        </p:nvSpPr>
        <p:spPr>
          <a:xfrm>
            <a:off x="6011797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0" name="Google Shape;160;p99"/>
          <p:cNvSpPr txBox="1"/>
          <p:nvPr>
            <p:ph idx="9" type="subTitle"/>
          </p:nvPr>
        </p:nvSpPr>
        <p:spPr>
          <a:xfrm>
            <a:off x="2157626" y="2803900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1" name="Google Shape;161;p99"/>
          <p:cNvSpPr txBox="1"/>
          <p:nvPr>
            <p:ph idx="13" type="subTitle"/>
          </p:nvPr>
        </p:nvSpPr>
        <p:spPr>
          <a:xfrm>
            <a:off x="4727074" y="2803900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62" name="Google Shape;162;p99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9"/>
          <p:cNvSpPr/>
          <p:nvPr/>
        </p:nvSpPr>
        <p:spPr>
          <a:xfrm rot="-5400000">
            <a:off x="4937451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0"/>
          <p:cNvSpPr txBox="1"/>
          <p:nvPr>
            <p:ph type="title"/>
          </p:nvPr>
        </p:nvSpPr>
        <p:spPr>
          <a:xfrm>
            <a:off x="3749675" y="659101"/>
            <a:ext cx="4083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00"/>
          <p:cNvSpPr txBox="1"/>
          <p:nvPr>
            <p:ph idx="1" type="subTitle"/>
          </p:nvPr>
        </p:nvSpPr>
        <p:spPr>
          <a:xfrm>
            <a:off x="3749675" y="1307347"/>
            <a:ext cx="4083600" cy="46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7" name="Google Shape;167;p100"/>
          <p:cNvSpPr txBox="1"/>
          <p:nvPr>
            <p:ph idx="2" type="title"/>
          </p:nvPr>
        </p:nvSpPr>
        <p:spPr>
          <a:xfrm>
            <a:off x="3749675" y="2014975"/>
            <a:ext cx="4083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100"/>
          <p:cNvSpPr txBox="1"/>
          <p:nvPr>
            <p:ph idx="3" type="subTitle"/>
          </p:nvPr>
        </p:nvSpPr>
        <p:spPr>
          <a:xfrm>
            <a:off x="3749675" y="2663222"/>
            <a:ext cx="4083600" cy="46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9" name="Google Shape;169;p100"/>
          <p:cNvSpPr txBox="1"/>
          <p:nvPr>
            <p:ph idx="4" type="title"/>
          </p:nvPr>
        </p:nvSpPr>
        <p:spPr>
          <a:xfrm>
            <a:off x="3749675" y="3370849"/>
            <a:ext cx="4083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100"/>
          <p:cNvSpPr txBox="1"/>
          <p:nvPr>
            <p:ph idx="5" type="subTitle"/>
          </p:nvPr>
        </p:nvSpPr>
        <p:spPr>
          <a:xfrm>
            <a:off x="3749675" y="4019096"/>
            <a:ext cx="4083600" cy="46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1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3" name="Google Shape;173;p101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101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75" name="Google Shape;175;p101"/>
          <p:cNvPicPr preferRelativeResize="0"/>
          <p:nvPr/>
        </p:nvPicPr>
        <p:blipFill rotWithShape="1">
          <a:blip r:embed="rId5">
            <a:alphaModFix/>
          </a:blip>
          <a:srcRect b="45415" l="0" r="0" t="10127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01"/>
          <p:cNvPicPr preferRelativeResize="0"/>
          <p:nvPr/>
        </p:nvPicPr>
        <p:blipFill rotWithShape="1">
          <a:blip r:embed="rId5">
            <a:alphaModFix/>
          </a:blip>
          <a:srcRect b="45415" l="0" r="0" t="10127"/>
          <a:stretch/>
        </p:blipFill>
        <p:spPr>
          <a:xfrm flipH="1" rot="-5400000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02"/>
          <p:cNvPicPr preferRelativeResize="0"/>
          <p:nvPr/>
        </p:nvPicPr>
        <p:blipFill rotWithShape="1">
          <a:blip r:embed="rId2">
            <a:alphaModFix/>
          </a:blip>
          <a:srcRect b="45415" l="0" r="0" t="10127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2"/>
          <p:cNvPicPr preferRelativeResize="0"/>
          <p:nvPr/>
        </p:nvPicPr>
        <p:blipFill rotWithShape="1">
          <a:blip r:embed="rId2">
            <a:alphaModFix/>
          </a:blip>
          <a:srcRect b="45415" l="0" r="0" t="10127"/>
          <a:stretch/>
        </p:blipFill>
        <p:spPr>
          <a:xfrm flipH="1" rot="-5400000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11c505598_0_9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5" name="Google Shape;185;g2d11c505598_0_972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d11c505598_0_972"/>
          <p:cNvSpPr/>
          <p:nvPr/>
        </p:nvSpPr>
        <p:spPr>
          <a:xfrm rot="5400000">
            <a:off x="-1810077" y="3134979"/>
            <a:ext cx="4099350" cy="401935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1c505598_0_9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9" name="Google Shape;189;g2d11c505598_0_900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d11c505598_0_900"/>
          <p:cNvSpPr/>
          <p:nvPr/>
        </p:nvSpPr>
        <p:spPr>
          <a:xfrm flipH="1" rot="-5400000">
            <a:off x="6164623" y="-2882478"/>
            <a:ext cx="4099350" cy="401935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11c505598_0_883"/>
          <p:cNvSpPr txBox="1"/>
          <p:nvPr>
            <p:ph type="title"/>
          </p:nvPr>
        </p:nvSpPr>
        <p:spPr>
          <a:xfrm>
            <a:off x="3714650" y="2338425"/>
            <a:ext cx="4331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g2d11c505598_0_883"/>
          <p:cNvSpPr txBox="1"/>
          <p:nvPr>
            <p:ph idx="2" type="title"/>
          </p:nvPr>
        </p:nvSpPr>
        <p:spPr>
          <a:xfrm>
            <a:off x="3790850" y="1165325"/>
            <a:ext cx="1318500" cy="91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g2d11c505598_0_883"/>
          <p:cNvSpPr/>
          <p:nvPr/>
        </p:nvSpPr>
        <p:spPr>
          <a:xfrm rot="-5400000">
            <a:off x="6906049" y="2939654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" name="Google Shape;17;p76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6"/>
          <p:cNvSpPr/>
          <p:nvPr/>
        </p:nvSpPr>
        <p:spPr>
          <a:xfrm flipH="1" rot="-5400000">
            <a:off x="6164623" y="-2882478"/>
            <a:ext cx="4099350" cy="401935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11c505598_0_8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g2d11c505598_0_887"/>
          <p:cNvSpPr txBox="1"/>
          <p:nvPr>
            <p:ph idx="1" type="body"/>
          </p:nvPr>
        </p:nvSpPr>
        <p:spPr>
          <a:xfrm>
            <a:off x="720000" y="1215750"/>
            <a:ext cx="7704000" cy="3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198" name="Google Shape;198;g2d11c505598_0_887"/>
          <p:cNvPicPr preferRelativeResize="0"/>
          <p:nvPr/>
        </p:nvPicPr>
        <p:blipFill rotWithShape="1">
          <a:blip r:embed="rId2">
            <a:alphaModFix/>
          </a:blip>
          <a:srcRect b="0" l="39171" r="5366" t="0"/>
          <a:stretch/>
        </p:blipFill>
        <p:spPr>
          <a:xfrm>
            <a:off x="771902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d11c505598_0_887"/>
          <p:cNvSpPr/>
          <p:nvPr/>
        </p:nvSpPr>
        <p:spPr>
          <a:xfrm rot="10800000">
            <a:off x="7719024" y="-1394796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11c505598_0_8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g2d11c505598_0_892"/>
          <p:cNvSpPr txBox="1"/>
          <p:nvPr>
            <p:ph idx="1" type="subTitle"/>
          </p:nvPr>
        </p:nvSpPr>
        <p:spPr>
          <a:xfrm>
            <a:off x="5055284" y="350641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3" name="Google Shape;203;g2d11c505598_0_892"/>
          <p:cNvSpPr txBox="1"/>
          <p:nvPr>
            <p:ph idx="2" type="subTitle"/>
          </p:nvPr>
        </p:nvSpPr>
        <p:spPr>
          <a:xfrm>
            <a:off x="1583300" y="350641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4" name="Google Shape;204;g2d11c505598_0_892"/>
          <p:cNvSpPr txBox="1"/>
          <p:nvPr>
            <p:ph idx="3" type="subTitle"/>
          </p:nvPr>
        </p:nvSpPr>
        <p:spPr>
          <a:xfrm>
            <a:off x="5055275" y="29701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g2d11c505598_0_892"/>
          <p:cNvSpPr txBox="1"/>
          <p:nvPr>
            <p:ph idx="4" type="subTitle"/>
          </p:nvPr>
        </p:nvSpPr>
        <p:spPr>
          <a:xfrm>
            <a:off x="1583075" y="29701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06" name="Google Shape;206;g2d11c505598_0_892"/>
          <p:cNvPicPr preferRelativeResize="0"/>
          <p:nvPr/>
        </p:nvPicPr>
        <p:blipFill rotWithShape="1">
          <a:blip r:embed="rId2">
            <a:alphaModFix/>
          </a:blip>
          <a:srcRect b="45415" l="0" r="0" t="10127"/>
          <a:stretch/>
        </p:blipFill>
        <p:spPr>
          <a:xfrm flipH="1" rot="10800000">
            <a:off x="0" y="3834476"/>
            <a:ext cx="9144003" cy="19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d11c505598_0_892"/>
          <p:cNvSpPr/>
          <p:nvPr/>
        </p:nvSpPr>
        <p:spPr>
          <a:xfrm flipH="1" rot="-5400000">
            <a:off x="6526299" y="3444391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11c505598_0_90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" name="Google Shape;210;g2d11c505598_0_904"/>
          <p:cNvSpPr txBox="1"/>
          <p:nvPr>
            <p:ph idx="1" type="subTitle"/>
          </p:nvPr>
        </p:nvSpPr>
        <p:spPr>
          <a:xfrm>
            <a:off x="720000" y="1700300"/>
            <a:ext cx="42948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11" name="Google Shape;211;g2d11c505598_0_904"/>
          <p:cNvSpPr/>
          <p:nvPr/>
        </p:nvSpPr>
        <p:spPr>
          <a:xfrm rot="5400000">
            <a:off x="-1678050" y="3954635"/>
            <a:ext cx="5397188" cy="5291862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11c505598_0_90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14" name="Google Shape;214;g2d11c505598_0_908"/>
          <p:cNvPicPr preferRelativeResize="0"/>
          <p:nvPr/>
        </p:nvPicPr>
        <p:blipFill rotWithShape="1">
          <a:blip r:embed="rId2">
            <a:alphaModFix/>
          </a:blip>
          <a:srcRect b="0" l="39171" r="5366" t="0"/>
          <a:stretch/>
        </p:blipFill>
        <p:spPr>
          <a:xfrm flipH="1" rot="10800000">
            <a:off x="7670188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d11c505598_0_908"/>
          <p:cNvPicPr preferRelativeResize="0"/>
          <p:nvPr/>
        </p:nvPicPr>
        <p:blipFill rotWithShape="1">
          <a:blip r:embed="rId2">
            <a:alphaModFix/>
          </a:blip>
          <a:srcRect b="0" l="39171" r="5366" t="0"/>
          <a:stretch/>
        </p:blipFill>
        <p:spPr>
          <a:xfrm flipH="1">
            <a:off x="-1531412" y="0"/>
            <a:ext cx="30052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11c505598_0_912"/>
          <p:cNvSpPr txBox="1"/>
          <p:nvPr>
            <p:ph type="title"/>
          </p:nvPr>
        </p:nvSpPr>
        <p:spPr>
          <a:xfrm>
            <a:off x="2135550" y="1208313"/>
            <a:ext cx="48729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g2d11c505598_0_912"/>
          <p:cNvSpPr txBox="1"/>
          <p:nvPr>
            <p:ph idx="1" type="subTitle"/>
          </p:nvPr>
        </p:nvSpPr>
        <p:spPr>
          <a:xfrm>
            <a:off x="2135550" y="3264088"/>
            <a:ext cx="4872900" cy="6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11c505598_0_91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g2d11c505598_0_915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11c505598_0_918"/>
          <p:cNvSpPr txBox="1"/>
          <p:nvPr>
            <p:ph hasCustomPrompt="1" type="title"/>
          </p:nvPr>
        </p:nvSpPr>
        <p:spPr>
          <a:xfrm>
            <a:off x="1284000" y="1291175"/>
            <a:ext cx="65760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4" name="Google Shape;224;g2d11c505598_0_918"/>
          <p:cNvSpPr txBox="1"/>
          <p:nvPr>
            <p:ph idx="1" type="subTitle"/>
          </p:nvPr>
        </p:nvSpPr>
        <p:spPr>
          <a:xfrm>
            <a:off x="1763275" y="3132575"/>
            <a:ext cx="5617500" cy="49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11c505598_0_9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8" name="Google Shape;228;g2d11c505598_0_922"/>
          <p:cNvSpPr txBox="1"/>
          <p:nvPr>
            <p:ph idx="2" type="title"/>
          </p:nvPr>
        </p:nvSpPr>
        <p:spPr>
          <a:xfrm>
            <a:off x="835450" y="139045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9" name="Google Shape;229;g2d11c505598_0_922"/>
          <p:cNvSpPr txBox="1"/>
          <p:nvPr>
            <p:ph idx="3" type="title"/>
          </p:nvPr>
        </p:nvSpPr>
        <p:spPr>
          <a:xfrm>
            <a:off x="835450" y="282573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0" name="Google Shape;230;g2d11c505598_0_922"/>
          <p:cNvSpPr txBox="1"/>
          <p:nvPr>
            <p:ph idx="4" type="title"/>
          </p:nvPr>
        </p:nvSpPr>
        <p:spPr>
          <a:xfrm>
            <a:off x="3534721" y="139045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1" name="Google Shape;231;g2d11c505598_0_922"/>
          <p:cNvSpPr txBox="1"/>
          <p:nvPr>
            <p:ph idx="5" type="title"/>
          </p:nvPr>
        </p:nvSpPr>
        <p:spPr>
          <a:xfrm>
            <a:off x="3534721" y="282573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2" name="Google Shape;232;g2d11c505598_0_922"/>
          <p:cNvSpPr txBox="1"/>
          <p:nvPr>
            <p:ph idx="6" type="title"/>
          </p:nvPr>
        </p:nvSpPr>
        <p:spPr>
          <a:xfrm>
            <a:off x="6234000" y="139045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3" name="Google Shape;233;g2d11c505598_0_922"/>
          <p:cNvSpPr txBox="1"/>
          <p:nvPr>
            <p:ph idx="7" type="title"/>
          </p:nvPr>
        </p:nvSpPr>
        <p:spPr>
          <a:xfrm>
            <a:off x="6234000" y="282573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4" name="Google Shape;234;g2d11c505598_0_922"/>
          <p:cNvSpPr txBox="1"/>
          <p:nvPr>
            <p:ph idx="1" type="subTitle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" name="Google Shape;235;g2d11c505598_0_922"/>
          <p:cNvSpPr txBox="1"/>
          <p:nvPr>
            <p:ph idx="8" type="subTitle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6" name="Google Shape;236;g2d11c505598_0_922"/>
          <p:cNvSpPr txBox="1"/>
          <p:nvPr>
            <p:ph idx="9" type="subTitle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g2d11c505598_0_922"/>
          <p:cNvSpPr txBox="1"/>
          <p:nvPr>
            <p:ph idx="13" type="subTitle"/>
          </p:nvPr>
        </p:nvSpPr>
        <p:spPr>
          <a:xfrm>
            <a:off x="720000" y="3405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g2d11c505598_0_922"/>
          <p:cNvSpPr txBox="1"/>
          <p:nvPr>
            <p:ph idx="14" type="subTitle"/>
          </p:nvPr>
        </p:nvSpPr>
        <p:spPr>
          <a:xfrm>
            <a:off x="3419271" y="3405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9" name="Google Shape;239;g2d11c505598_0_922"/>
          <p:cNvSpPr txBox="1"/>
          <p:nvPr>
            <p:ph idx="15" type="subTitle"/>
          </p:nvPr>
        </p:nvSpPr>
        <p:spPr>
          <a:xfrm>
            <a:off x="6118549" y="3405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40" name="Google Shape;240;g2d11c505598_0_922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d11c505598_0_922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11c505598_0_938"/>
          <p:cNvSpPr txBox="1"/>
          <p:nvPr>
            <p:ph type="title"/>
          </p:nvPr>
        </p:nvSpPr>
        <p:spPr>
          <a:xfrm>
            <a:off x="698500" y="3151600"/>
            <a:ext cx="4974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4" name="Google Shape;244;g2d11c505598_0_938"/>
          <p:cNvSpPr txBox="1"/>
          <p:nvPr>
            <p:ph idx="1" type="subTitle"/>
          </p:nvPr>
        </p:nvSpPr>
        <p:spPr>
          <a:xfrm>
            <a:off x="698500" y="1330113"/>
            <a:ext cx="49743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4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1" name="Google Shape;21;p84"/>
          <p:cNvPicPr preferRelativeResize="0"/>
          <p:nvPr/>
        </p:nvPicPr>
        <p:blipFill rotWithShape="1">
          <a:blip r:embed="rId2">
            <a:alphaModFix/>
          </a:blip>
          <a:srcRect b="0" l="39171" r="5365" t="0"/>
          <a:stretch/>
        </p:blipFill>
        <p:spPr>
          <a:xfrm flipH="1" rot="10800000">
            <a:off x="7670188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84"/>
          <p:cNvPicPr preferRelativeResize="0"/>
          <p:nvPr/>
        </p:nvPicPr>
        <p:blipFill rotWithShape="1">
          <a:blip r:embed="rId2">
            <a:alphaModFix/>
          </a:blip>
          <a:srcRect b="0" l="39171" r="5365" t="0"/>
          <a:stretch/>
        </p:blipFill>
        <p:spPr>
          <a:xfrm flipH="1">
            <a:off x="-1531412" y="0"/>
            <a:ext cx="30052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11c505598_0_941"/>
          <p:cNvSpPr txBox="1"/>
          <p:nvPr>
            <p:ph type="title"/>
          </p:nvPr>
        </p:nvSpPr>
        <p:spPr>
          <a:xfrm>
            <a:off x="2376250" y="2092425"/>
            <a:ext cx="4391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7" name="Google Shape;247;g2d11c505598_0_941"/>
          <p:cNvSpPr txBox="1"/>
          <p:nvPr>
            <p:ph idx="2" type="title"/>
          </p:nvPr>
        </p:nvSpPr>
        <p:spPr>
          <a:xfrm>
            <a:off x="3790850" y="1038725"/>
            <a:ext cx="1318500" cy="91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g2d11c505598_0_941"/>
          <p:cNvSpPr/>
          <p:nvPr/>
        </p:nvSpPr>
        <p:spPr>
          <a:xfrm rot="-7673915">
            <a:off x="6697485" y="-3048286"/>
            <a:ext cx="5215501" cy="511372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11c505598_0_945"/>
          <p:cNvSpPr txBox="1"/>
          <p:nvPr>
            <p:ph type="title"/>
          </p:nvPr>
        </p:nvSpPr>
        <p:spPr>
          <a:xfrm>
            <a:off x="972050" y="2338425"/>
            <a:ext cx="45357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1" name="Google Shape;251;g2d11c505598_0_945"/>
          <p:cNvSpPr txBox="1"/>
          <p:nvPr>
            <p:ph idx="2" type="title"/>
          </p:nvPr>
        </p:nvSpPr>
        <p:spPr>
          <a:xfrm>
            <a:off x="4189350" y="1165325"/>
            <a:ext cx="1318500" cy="91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11c505598_0_948"/>
          <p:cNvSpPr txBox="1"/>
          <p:nvPr>
            <p:ph type="title"/>
          </p:nvPr>
        </p:nvSpPr>
        <p:spPr>
          <a:xfrm>
            <a:off x="720000" y="1265675"/>
            <a:ext cx="39297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4" name="Google Shape;254;g2d11c505598_0_948"/>
          <p:cNvSpPr txBox="1"/>
          <p:nvPr>
            <p:ph idx="1" type="subTitle"/>
          </p:nvPr>
        </p:nvSpPr>
        <p:spPr>
          <a:xfrm>
            <a:off x="720000" y="2914825"/>
            <a:ext cx="3929700" cy="96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g2d11c505598_0_948"/>
          <p:cNvSpPr/>
          <p:nvPr>
            <p:ph idx="2" type="pic"/>
          </p:nvPr>
        </p:nvSpPr>
        <p:spPr>
          <a:xfrm>
            <a:off x="5166833" y="0"/>
            <a:ext cx="3672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11c505598_0_952"/>
          <p:cNvSpPr txBox="1"/>
          <p:nvPr>
            <p:ph type="title"/>
          </p:nvPr>
        </p:nvSpPr>
        <p:spPr>
          <a:xfrm>
            <a:off x="872400" y="1637550"/>
            <a:ext cx="29283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" name="Google Shape;258;g2d11c505598_0_952"/>
          <p:cNvSpPr txBox="1"/>
          <p:nvPr>
            <p:ph idx="1" type="subTitle"/>
          </p:nvPr>
        </p:nvSpPr>
        <p:spPr>
          <a:xfrm>
            <a:off x="872400" y="2700750"/>
            <a:ext cx="29283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59" name="Google Shape;259;g2d11c505598_0_952"/>
          <p:cNvPicPr preferRelativeResize="0"/>
          <p:nvPr/>
        </p:nvPicPr>
        <p:blipFill rotWithShape="1">
          <a:blip r:embed="rId2">
            <a:alphaModFix/>
          </a:blip>
          <a:srcRect b="0" l="39171" r="5366" t="0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d11c505598_0_952"/>
          <p:cNvSpPr/>
          <p:nvPr/>
        </p:nvSpPr>
        <p:spPr>
          <a:xfrm flipH="1">
            <a:off x="5785556" y="2848489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11c505598_0_957"/>
          <p:cNvSpPr txBox="1"/>
          <p:nvPr>
            <p:ph type="title"/>
          </p:nvPr>
        </p:nvSpPr>
        <p:spPr>
          <a:xfrm>
            <a:off x="4989600" y="1501200"/>
            <a:ext cx="29166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3" name="Google Shape;263;g2d11c505598_0_957"/>
          <p:cNvSpPr txBox="1"/>
          <p:nvPr>
            <p:ph idx="1" type="subTitle"/>
          </p:nvPr>
        </p:nvSpPr>
        <p:spPr>
          <a:xfrm>
            <a:off x="4989750" y="2562000"/>
            <a:ext cx="29166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64" name="Google Shape;264;g2d11c505598_0_957"/>
          <p:cNvPicPr preferRelativeResize="0"/>
          <p:nvPr/>
        </p:nvPicPr>
        <p:blipFill rotWithShape="1">
          <a:blip r:embed="rId2">
            <a:alphaModFix/>
          </a:blip>
          <a:srcRect b="0" l="39171" r="5366" t="0"/>
          <a:stretch/>
        </p:blipFill>
        <p:spPr>
          <a:xfrm flipH="1">
            <a:off x="-19251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d11c505598_0_957"/>
          <p:cNvSpPr/>
          <p:nvPr/>
        </p:nvSpPr>
        <p:spPr>
          <a:xfrm flipH="1" rot="10800000">
            <a:off x="-978420" y="-2034614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11c505598_0_962"/>
          <p:cNvSpPr txBox="1"/>
          <p:nvPr>
            <p:ph type="title"/>
          </p:nvPr>
        </p:nvSpPr>
        <p:spPr>
          <a:xfrm>
            <a:off x="2186903" y="1291825"/>
            <a:ext cx="47700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g2d11c505598_0_962"/>
          <p:cNvSpPr txBox="1"/>
          <p:nvPr>
            <p:ph idx="1" type="subTitle"/>
          </p:nvPr>
        </p:nvSpPr>
        <p:spPr>
          <a:xfrm>
            <a:off x="1556200" y="2352625"/>
            <a:ext cx="6031800" cy="99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hlink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9" name="Google Shape;269;g2d11c505598_0_962"/>
          <p:cNvSpPr/>
          <p:nvPr/>
        </p:nvSpPr>
        <p:spPr>
          <a:xfrm rot="6519108">
            <a:off x="-2497629" y="-2809306"/>
            <a:ext cx="5215585" cy="5113803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2d11c505598_0_962"/>
          <p:cNvPicPr preferRelativeResize="0"/>
          <p:nvPr/>
        </p:nvPicPr>
        <p:blipFill rotWithShape="1">
          <a:blip r:embed="rId2">
            <a:alphaModFix/>
          </a:blip>
          <a:srcRect b="45415" l="0" r="0" t="10127"/>
          <a:stretch/>
        </p:blipFill>
        <p:spPr>
          <a:xfrm flipH="1" rot="10800000">
            <a:off x="0" y="3301076"/>
            <a:ext cx="9144003" cy="19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d11c505598_0_962"/>
          <p:cNvSpPr/>
          <p:nvPr/>
        </p:nvSpPr>
        <p:spPr>
          <a:xfrm flipH="1" rot="-5400000">
            <a:off x="6553624" y="3244766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11c505598_0_9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74" name="Google Shape;274;g2d11c505598_0_968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d11c505598_0_968"/>
          <p:cNvSpPr/>
          <p:nvPr/>
        </p:nvSpPr>
        <p:spPr>
          <a:xfrm flipH="1" rot="-5400000">
            <a:off x="7211523" y="3053047"/>
            <a:ext cx="4099350" cy="401935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11c505598_0_9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g2d11c505598_0_976"/>
          <p:cNvSpPr txBox="1"/>
          <p:nvPr>
            <p:ph idx="1" type="subTitle"/>
          </p:nvPr>
        </p:nvSpPr>
        <p:spPr>
          <a:xfrm>
            <a:off x="5012625" y="2743300"/>
            <a:ext cx="24609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9" name="Google Shape;279;g2d11c505598_0_976"/>
          <p:cNvSpPr txBox="1"/>
          <p:nvPr>
            <p:ph idx="2" type="subTitle"/>
          </p:nvPr>
        </p:nvSpPr>
        <p:spPr>
          <a:xfrm>
            <a:off x="1670450" y="2743300"/>
            <a:ext cx="24609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0" name="Google Shape;280;g2d11c505598_0_976"/>
          <p:cNvSpPr txBox="1"/>
          <p:nvPr>
            <p:ph idx="3" type="subTitle"/>
          </p:nvPr>
        </p:nvSpPr>
        <p:spPr>
          <a:xfrm>
            <a:off x="1670450" y="2287087"/>
            <a:ext cx="2460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g2d11c505598_0_976"/>
          <p:cNvSpPr txBox="1"/>
          <p:nvPr>
            <p:ph idx="4" type="subTitle"/>
          </p:nvPr>
        </p:nvSpPr>
        <p:spPr>
          <a:xfrm>
            <a:off x="5012649" y="2287087"/>
            <a:ext cx="2460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82" name="Google Shape;282;g2d11c505598_0_976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d11c505598_0_976"/>
          <p:cNvSpPr/>
          <p:nvPr/>
        </p:nvSpPr>
        <p:spPr>
          <a:xfrm flipH="1" rot="-5400000">
            <a:off x="7089950" y="-2601215"/>
            <a:ext cx="5397188" cy="5291862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11c505598_0_9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g2d11c505598_0_984"/>
          <p:cNvSpPr txBox="1"/>
          <p:nvPr>
            <p:ph idx="1" type="subTitle"/>
          </p:nvPr>
        </p:nvSpPr>
        <p:spPr>
          <a:xfrm>
            <a:off x="4947756" y="1667625"/>
            <a:ext cx="30408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7" name="Google Shape;287;g2d11c505598_0_984"/>
          <p:cNvSpPr txBox="1"/>
          <p:nvPr>
            <p:ph idx="2" type="subTitle"/>
          </p:nvPr>
        </p:nvSpPr>
        <p:spPr>
          <a:xfrm>
            <a:off x="1155450" y="1667625"/>
            <a:ext cx="30408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88" name="Google Shape;288;g2d11c505598_0_984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d11c505598_0_984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11c505598_0_9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2" name="Google Shape;292;g2d11c505598_0_990"/>
          <p:cNvSpPr txBox="1"/>
          <p:nvPr>
            <p:ph idx="1" type="subTitle"/>
          </p:nvPr>
        </p:nvSpPr>
        <p:spPr>
          <a:xfrm>
            <a:off x="937625" y="2664950"/>
            <a:ext cx="21753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g2d11c505598_0_990"/>
          <p:cNvSpPr txBox="1"/>
          <p:nvPr>
            <p:ph idx="2" type="subTitle"/>
          </p:nvPr>
        </p:nvSpPr>
        <p:spPr>
          <a:xfrm>
            <a:off x="3484347" y="2664950"/>
            <a:ext cx="21753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4" name="Google Shape;294;g2d11c505598_0_990"/>
          <p:cNvSpPr txBox="1"/>
          <p:nvPr>
            <p:ph idx="3" type="subTitle"/>
          </p:nvPr>
        </p:nvSpPr>
        <p:spPr>
          <a:xfrm>
            <a:off x="6031075" y="2664950"/>
            <a:ext cx="21753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g2d11c505598_0_990"/>
          <p:cNvSpPr txBox="1"/>
          <p:nvPr>
            <p:ph idx="4" type="subTitle"/>
          </p:nvPr>
        </p:nvSpPr>
        <p:spPr>
          <a:xfrm>
            <a:off x="937625" y="2252455"/>
            <a:ext cx="2175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6" name="Google Shape;296;g2d11c505598_0_990"/>
          <p:cNvSpPr txBox="1"/>
          <p:nvPr>
            <p:ph idx="5" type="subTitle"/>
          </p:nvPr>
        </p:nvSpPr>
        <p:spPr>
          <a:xfrm>
            <a:off x="3484350" y="2252455"/>
            <a:ext cx="2175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7" name="Google Shape;297;g2d11c505598_0_990"/>
          <p:cNvSpPr txBox="1"/>
          <p:nvPr>
            <p:ph idx="6" type="subTitle"/>
          </p:nvPr>
        </p:nvSpPr>
        <p:spPr>
          <a:xfrm>
            <a:off x="6031075" y="2252455"/>
            <a:ext cx="2175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98" name="Google Shape;298;g2d11c505598_0_990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d11c505598_0_990"/>
          <p:cNvSpPr/>
          <p:nvPr/>
        </p:nvSpPr>
        <p:spPr>
          <a:xfrm rot="-5400000">
            <a:off x="5608776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1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d11c505598_0_6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g2d11c505598_0_630"/>
          <p:cNvSpPr txBox="1"/>
          <p:nvPr>
            <p:ph idx="2" type="title"/>
          </p:nvPr>
        </p:nvSpPr>
        <p:spPr>
          <a:xfrm>
            <a:off x="835450" y="139045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g2d11c505598_0_630"/>
          <p:cNvSpPr txBox="1"/>
          <p:nvPr>
            <p:ph idx="3" type="title"/>
          </p:nvPr>
        </p:nvSpPr>
        <p:spPr>
          <a:xfrm>
            <a:off x="835450" y="282573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g2d11c505598_0_630"/>
          <p:cNvSpPr txBox="1"/>
          <p:nvPr>
            <p:ph idx="4" type="title"/>
          </p:nvPr>
        </p:nvSpPr>
        <p:spPr>
          <a:xfrm>
            <a:off x="3534721" y="139045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g2d11c505598_0_630"/>
          <p:cNvSpPr txBox="1"/>
          <p:nvPr>
            <p:ph idx="5" type="title"/>
          </p:nvPr>
        </p:nvSpPr>
        <p:spPr>
          <a:xfrm>
            <a:off x="3534721" y="282573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g2d11c505598_0_630"/>
          <p:cNvSpPr txBox="1"/>
          <p:nvPr>
            <p:ph idx="6" type="title"/>
          </p:nvPr>
        </p:nvSpPr>
        <p:spPr>
          <a:xfrm>
            <a:off x="6234000" y="139045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g2d11c505598_0_630"/>
          <p:cNvSpPr txBox="1"/>
          <p:nvPr>
            <p:ph idx="7" type="title"/>
          </p:nvPr>
        </p:nvSpPr>
        <p:spPr>
          <a:xfrm>
            <a:off x="6234000" y="282573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g2d11c505598_0_630"/>
          <p:cNvSpPr txBox="1"/>
          <p:nvPr>
            <p:ph idx="1" type="subTitle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g2d11c505598_0_630"/>
          <p:cNvSpPr txBox="1"/>
          <p:nvPr>
            <p:ph idx="8" type="subTitle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g2d11c505598_0_630"/>
          <p:cNvSpPr txBox="1"/>
          <p:nvPr>
            <p:ph idx="9" type="subTitle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g2d11c505598_0_630"/>
          <p:cNvSpPr txBox="1"/>
          <p:nvPr>
            <p:ph idx="13" type="subTitle"/>
          </p:nvPr>
        </p:nvSpPr>
        <p:spPr>
          <a:xfrm>
            <a:off x="720000" y="3405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g2d11c505598_0_630"/>
          <p:cNvSpPr txBox="1"/>
          <p:nvPr>
            <p:ph idx="14" type="subTitle"/>
          </p:nvPr>
        </p:nvSpPr>
        <p:spPr>
          <a:xfrm>
            <a:off x="3419271" y="3405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g2d11c505598_0_630"/>
          <p:cNvSpPr txBox="1"/>
          <p:nvPr>
            <p:ph idx="15" type="subTitle"/>
          </p:nvPr>
        </p:nvSpPr>
        <p:spPr>
          <a:xfrm>
            <a:off x="6118549" y="3405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7" name="Google Shape;37;g2d11c505598_0_630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2d11c505598_0_630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11c505598_0_10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" name="Google Shape;302;g2d11c505598_0_1000"/>
          <p:cNvSpPr txBox="1"/>
          <p:nvPr>
            <p:ph idx="1" type="subTitle"/>
          </p:nvPr>
        </p:nvSpPr>
        <p:spPr>
          <a:xfrm>
            <a:off x="1786624" y="19775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3" name="Google Shape;303;g2d11c505598_0_1000"/>
          <p:cNvSpPr txBox="1"/>
          <p:nvPr>
            <p:ph idx="2" type="subTitle"/>
          </p:nvPr>
        </p:nvSpPr>
        <p:spPr>
          <a:xfrm>
            <a:off x="5613176" y="19775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4" name="Google Shape;304;g2d11c505598_0_1000"/>
          <p:cNvSpPr txBox="1"/>
          <p:nvPr>
            <p:ph idx="3" type="subTitle"/>
          </p:nvPr>
        </p:nvSpPr>
        <p:spPr>
          <a:xfrm>
            <a:off x="1786624" y="363807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5" name="Google Shape;305;g2d11c505598_0_1000"/>
          <p:cNvSpPr txBox="1"/>
          <p:nvPr>
            <p:ph idx="4" type="subTitle"/>
          </p:nvPr>
        </p:nvSpPr>
        <p:spPr>
          <a:xfrm>
            <a:off x="5613176" y="363807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6" name="Google Shape;306;g2d11c505598_0_1000"/>
          <p:cNvSpPr txBox="1"/>
          <p:nvPr>
            <p:ph idx="5" type="subTitle"/>
          </p:nvPr>
        </p:nvSpPr>
        <p:spPr>
          <a:xfrm>
            <a:off x="1786624" y="1641968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7" name="Google Shape;307;g2d11c505598_0_1000"/>
          <p:cNvSpPr txBox="1"/>
          <p:nvPr>
            <p:ph idx="6" type="subTitle"/>
          </p:nvPr>
        </p:nvSpPr>
        <p:spPr>
          <a:xfrm>
            <a:off x="1786624" y="3302618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8" name="Google Shape;308;g2d11c505598_0_1000"/>
          <p:cNvSpPr txBox="1"/>
          <p:nvPr>
            <p:ph idx="7" type="subTitle"/>
          </p:nvPr>
        </p:nvSpPr>
        <p:spPr>
          <a:xfrm>
            <a:off x="5613149" y="1641968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9" name="Google Shape;309;g2d11c505598_0_1000"/>
          <p:cNvSpPr txBox="1"/>
          <p:nvPr>
            <p:ph idx="8" type="subTitle"/>
          </p:nvPr>
        </p:nvSpPr>
        <p:spPr>
          <a:xfrm>
            <a:off x="5613149" y="3302618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10" name="Google Shape;310;g2d11c505598_0_1000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11c505598_0_10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g2d11c505598_0_1011"/>
          <p:cNvSpPr txBox="1"/>
          <p:nvPr>
            <p:ph idx="1" type="subTitle"/>
          </p:nvPr>
        </p:nvSpPr>
        <p:spPr>
          <a:xfrm>
            <a:off x="872900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4" name="Google Shape;314;g2d11c505598_0_1011"/>
          <p:cNvSpPr txBox="1"/>
          <p:nvPr>
            <p:ph idx="2" type="subTitle"/>
          </p:nvPr>
        </p:nvSpPr>
        <p:spPr>
          <a:xfrm>
            <a:off x="3442351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5" name="Google Shape;315;g2d11c505598_0_1011"/>
          <p:cNvSpPr txBox="1"/>
          <p:nvPr>
            <p:ph idx="3" type="subTitle"/>
          </p:nvPr>
        </p:nvSpPr>
        <p:spPr>
          <a:xfrm>
            <a:off x="872900" y="3135650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6" name="Google Shape;316;g2d11c505598_0_1011"/>
          <p:cNvSpPr txBox="1"/>
          <p:nvPr>
            <p:ph idx="4" type="subTitle"/>
          </p:nvPr>
        </p:nvSpPr>
        <p:spPr>
          <a:xfrm>
            <a:off x="3442349" y="3135650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7" name="Google Shape;317;g2d11c505598_0_1011"/>
          <p:cNvSpPr txBox="1"/>
          <p:nvPr>
            <p:ph idx="5" type="subTitle"/>
          </p:nvPr>
        </p:nvSpPr>
        <p:spPr>
          <a:xfrm>
            <a:off x="6011798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8" name="Google Shape;318;g2d11c505598_0_1011"/>
          <p:cNvSpPr txBox="1"/>
          <p:nvPr>
            <p:ph idx="6" type="subTitle"/>
          </p:nvPr>
        </p:nvSpPr>
        <p:spPr>
          <a:xfrm>
            <a:off x="6011798" y="3135650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9" name="Google Shape;319;g2d11c505598_0_1011"/>
          <p:cNvSpPr txBox="1"/>
          <p:nvPr>
            <p:ph idx="7" type="subTitle"/>
          </p:nvPr>
        </p:nvSpPr>
        <p:spPr>
          <a:xfrm>
            <a:off x="872903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0" name="Google Shape;320;g2d11c505598_0_1011"/>
          <p:cNvSpPr txBox="1"/>
          <p:nvPr>
            <p:ph idx="8" type="subTitle"/>
          </p:nvPr>
        </p:nvSpPr>
        <p:spPr>
          <a:xfrm>
            <a:off x="3442352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1" name="Google Shape;321;g2d11c505598_0_1011"/>
          <p:cNvSpPr txBox="1"/>
          <p:nvPr>
            <p:ph idx="9" type="subTitle"/>
          </p:nvPr>
        </p:nvSpPr>
        <p:spPr>
          <a:xfrm>
            <a:off x="6011797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2" name="Google Shape;322;g2d11c505598_0_1011"/>
          <p:cNvSpPr txBox="1"/>
          <p:nvPr>
            <p:ph idx="13" type="subTitle"/>
          </p:nvPr>
        </p:nvSpPr>
        <p:spPr>
          <a:xfrm>
            <a:off x="872903" y="2803907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3" name="Google Shape;323;g2d11c505598_0_1011"/>
          <p:cNvSpPr txBox="1"/>
          <p:nvPr>
            <p:ph idx="14" type="subTitle"/>
          </p:nvPr>
        </p:nvSpPr>
        <p:spPr>
          <a:xfrm>
            <a:off x="3442352" y="2803907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4" name="Google Shape;324;g2d11c505598_0_1011"/>
          <p:cNvSpPr txBox="1"/>
          <p:nvPr>
            <p:ph idx="15" type="subTitle"/>
          </p:nvPr>
        </p:nvSpPr>
        <p:spPr>
          <a:xfrm>
            <a:off x="6011797" y="2803907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25" name="Google Shape;325;g2d11c505598_0_1011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d11c505598_0_1011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11c505598_0_10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9" name="Google Shape;329;g2d11c505598_0_1027"/>
          <p:cNvSpPr txBox="1"/>
          <p:nvPr>
            <p:ph idx="1" type="subTitle"/>
          </p:nvPr>
        </p:nvSpPr>
        <p:spPr>
          <a:xfrm>
            <a:off x="872903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g2d11c505598_0_1027"/>
          <p:cNvSpPr txBox="1"/>
          <p:nvPr>
            <p:ph idx="2" type="subTitle"/>
          </p:nvPr>
        </p:nvSpPr>
        <p:spPr>
          <a:xfrm>
            <a:off x="3442351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1" name="Google Shape;331;g2d11c505598_0_1027"/>
          <p:cNvSpPr txBox="1"/>
          <p:nvPr>
            <p:ph idx="3" type="subTitle"/>
          </p:nvPr>
        </p:nvSpPr>
        <p:spPr>
          <a:xfrm>
            <a:off x="2157627" y="3135650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" name="Google Shape;332;g2d11c505598_0_1027"/>
          <p:cNvSpPr txBox="1"/>
          <p:nvPr>
            <p:ph idx="4" type="subTitle"/>
          </p:nvPr>
        </p:nvSpPr>
        <p:spPr>
          <a:xfrm>
            <a:off x="6011798" y="1710151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3" name="Google Shape;333;g2d11c505598_0_1027"/>
          <p:cNvSpPr txBox="1"/>
          <p:nvPr>
            <p:ph idx="5" type="subTitle"/>
          </p:nvPr>
        </p:nvSpPr>
        <p:spPr>
          <a:xfrm>
            <a:off x="4727074" y="3135650"/>
            <a:ext cx="2259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4" name="Google Shape;334;g2d11c505598_0_1027"/>
          <p:cNvSpPr txBox="1"/>
          <p:nvPr>
            <p:ph idx="6" type="subTitle"/>
          </p:nvPr>
        </p:nvSpPr>
        <p:spPr>
          <a:xfrm>
            <a:off x="872903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5" name="Google Shape;335;g2d11c505598_0_1027"/>
          <p:cNvSpPr txBox="1"/>
          <p:nvPr>
            <p:ph idx="7" type="subTitle"/>
          </p:nvPr>
        </p:nvSpPr>
        <p:spPr>
          <a:xfrm>
            <a:off x="3442350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6" name="Google Shape;336;g2d11c505598_0_1027"/>
          <p:cNvSpPr txBox="1"/>
          <p:nvPr>
            <p:ph idx="8" type="subTitle"/>
          </p:nvPr>
        </p:nvSpPr>
        <p:spPr>
          <a:xfrm>
            <a:off x="6011797" y="1381625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7" name="Google Shape;337;g2d11c505598_0_1027"/>
          <p:cNvSpPr txBox="1"/>
          <p:nvPr>
            <p:ph idx="9" type="subTitle"/>
          </p:nvPr>
        </p:nvSpPr>
        <p:spPr>
          <a:xfrm>
            <a:off x="2157626" y="2803900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8" name="Google Shape;338;g2d11c505598_0_1027"/>
          <p:cNvSpPr txBox="1"/>
          <p:nvPr>
            <p:ph idx="13" type="subTitle"/>
          </p:nvPr>
        </p:nvSpPr>
        <p:spPr>
          <a:xfrm>
            <a:off x="4727074" y="2803900"/>
            <a:ext cx="2259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39" name="Google Shape;339;g2d11c505598_0_1027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d11c505598_0_1027"/>
          <p:cNvSpPr/>
          <p:nvPr/>
        </p:nvSpPr>
        <p:spPr>
          <a:xfrm rot="-5400000">
            <a:off x="4937451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11c505598_0_1041"/>
          <p:cNvSpPr txBox="1"/>
          <p:nvPr>
            <p:ph type="title"/>
          </p:nvPr>
        </p:nvSpPr>
        <p:spPr>
          <a:xfrm>
            <a:off x="3749675" y="659101"/>
            <a:ext cx="4083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g2d11c505598_0_1041"/>
          <p:cNvSpPr txBox="1"/>
          <p:nvPr>
            <p:ph idx="1" type="subTitle"/>
          </p:nvPr>
        </p:nvSpPr>
        <p:spPr>
          <a:xfrm>
            <a:off x="3749675" y="1307347"/>
            <a:ext cx="4083600" cy="46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4" name="Google Shape;344;g2d11c505598_0_1041"/>
          <p:cNvSpPr txBox="1"/>
          <p:nvPr>
            <p:ph idx="2" type="title"/>
          </p:nvPr>
        </p:nvSpPr>
        <p:spPr>
          <a:xfrm>
            <a:off x="3749675" y="2014975"/>
            <a:ext cx="4083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5" name="Google Shape;345;g2d11c505598_0_1041"/>
          <p:cNvSpPr txBox="1"/>
          <p:nvPr>
            <p:ph idx="3" type="subTitle"/>
          </p:nvPr>
        </p:nvSpPr>
        <p:spPr>
          <a:xfrm>
            <a:off x="3749675" y="2663222"/>
            <a:ext cx="4083600" cy="46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6" name="Google Shape;346;g2d11c505598_0_1041"/>
          <p:cNvSpPr txBox="1"/>
          <p:nvPr>
            <p:ph idx="4" type="title"/>
          </p:nvPr>
        </p:nvSpPr>
        <p:spPr>
          <a:xfrm>
            <a:off x="3749675" y="3370849"/>
            <a:ext cx="4083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g2d11c505598_0_1041"/>
          <p:cNvSpPr txBox="1"/>
          <p:nvPr>
            <p:ph idx="5" type="subTitle"/>
          </p:nvPr>
        </p:nvSpPr>
        <p:spPr>
          <a:xfrm>
            <a:off x="3749675" y="4019096"/>
            <a:ext cx="4083600" cy="46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11c505598_0_1048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0" name="Google Shape;350;g2d11c505598_0_1048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1" name="Google Shape;351;g2d11c505598_0_104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52" name="Google Shape;352;g2d11c505598_0_1048"/>
          <p:cNvPicPr preferRelativeResize="0"/>
          <p:nvPr/>
        </p:nvPicPr>
        <p:blipFill rotWithShape="1">
          <a:blip r:embed="rId5">
            <a:alphaModFix/>
          </a:blip>
          <a:srcRect b="45415" l="0" r="0" t="10127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d11c505598_0_1048"/>
          <p:cNvPicPr preferRelativeResize="0"/>
          <p:nvPr/>
        </p:nvPicPr>
        <p:blipFill rotWithShape="1">
          <a:blip r:embed="rId5">
            <a:alphaModFix/>
          </a:blip>
          <a:srcRect b="45415" l="0" r="0" t="10127"/>
          <a:stretch/>
        </p:blipFill>
        <p:spPr>
          <a:xfrm flipH="1" rot="-5400000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2d11c505598_0_1054"/>
          <p:cNvPicPr preferRelativeResize="0"/>
          <p:nvPr/>
        </p:nvPicPr>
        <p:blipFill rotWithShape="1">
          <a:blip r:embed="rId2">
            <a:alphaModFix/>
          </a:blip>
          <a:srcRect b="45415" l="0" r="0" t="10127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d11c505598_0_1054"/>
          <p:cNvPicPr preferRelativeResize="0"/>
          <p:nvPr/>
        </p:nvPicPr>
        <p:blipFill rotWithShape="1">
          <a:blip r:embed="rId2">
            <a:alphaModFix/>
          </a:blip>
          <a:srcRect b="45415" l="0" r="0" t="10127"/>
          <a:stretch/>
        </p:blipFill>
        <p:spPr>
          <a:xfrm flipH="1" rot="-5400000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2d11c505598_0_1057"/>
          <p:cNvPicPr preferRelativeResize="0"/>
          <p:nvPr/>
        </p:nvPicPr>
        <p:blipFill rotWithShape="1">
          <a:blip r:embed="rId2">
            <a:alphaModFix/>
          </a:blip>
          <a:srcRect b="0" l="39171" r="5366" t="0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d11c505598_0_1057"/>
          <p:cNvSpPr/>
          <p:nvPr/>
        </p:nvSpPr>
        <p:spPr>
          <a:xfrm flipH="1">
            <a:off x="5785556" y="2848489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7"/>
          <p:cNvSpPr txBox="1"/>
          <p:nvPr>
            <p:ph type="title"/>
          </p:nvPr>
        </p:nvSpPr>
        <p:spPr>
          <a:xfrm>
            <a:off x="3714650" y="2338425"/>
            <a:ext cx="43314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77"/>
          <p:cNvSpPr txBox="1"/>
          <p:nvPr>
            <p:ph idx="2" type="title"/>
          </p:nvPr>
        </p:nvSpPr>
        <p:spPr>
          <a:xfrm>
            <a:off x="3790850" y="1165325"/>
            <a:ext cx="1318500" cy="91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7"/>
          <p:cNvSpPr/>
          <p:nvPr/>
        </p:nvSpPr>
        <p:spPr>
          <a:xfrm rot="-5400000">
            <a:off x="6906049" y="2939654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79"/>
          <p:cNvSpPr txBox="1"/>
          <p:nvPr>
            <p:ph idx="1" type="subTitle"/>
          </p:nvPr>
        </p:nvSpPr>
        <p:spPr>
          <a:xfrm>
            <a:off x="4947756" y="1667625"/>
            <a:ext cx="30408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79"/>
          <p:cNvSpPr txBox="1"/>
          <p:nvPr>
            <p:ph idx="2" type="subTitle"/>
          </p:nvPr>
        </p:nvSpPr>
        <p:spPr>
          <a:xfrm>
            <a:off x="1155450" y="1667625"/>
            <a:ext cx="30408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47" name="Google Shape;47;p79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9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73"/>
          <p:cNvSpPr txBox="1"/>
          <p:nvPr>
            <p:ph idx="2" type="title"/>
          </p:nvPr>
        </p:nvSpPr>
        <p:spPr>
          <a:xfrm>
            <a:off x="835450" y="139045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73"/>
          <p:cNvSpPr txBox="1"/>
          <p:nvPr>
            <p:ph idx="3" type="title"/>
          </p:nvPr>
        </p:nvSpPr>
        <p:spPr>
          <a:xfrm>
            <a:off x="835450" y="282573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" name="Google Shape;53;p73"/>
          <p:cNvSpPr txBox="1"/>
          <p:nvPr>
            <p:ph idx="4" type="title"/>
          </p:nvPr>
        </p:nvSpPr>
        <p:spPr>
          <a:xfrm>
            <a:off x="3534721" y="139045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73"/>
          <p:cNvSpPr txBox="1"/>
          <p:nvPr>
            <p:ph idx="5" type="title"/>
          </p:nvPr>
        </p:nvSpPr>
        <p:spPr>
          <a:xfrm>
            <a:off x="3534721" y="282573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73"/>
          <p:cNvSpPr txBox="1"/>
          <p:nvPr>
            <p:ph idx="6" type="title"/>
          </p:nvPr>
        </p:nvSpPr>
        <p:spPr>
          <a:xfrm>
            <a:off x="6234000" y="139045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" name="Google Shape;56;p73"/>
          <p:cNvSpPr txBox="1"/>
          <p:nvPr>
            <p:ph idx="7" type="title"/>
          </p:nvPr>
        </p:nvSpPr>
        <p:spPr>
          <a:xfrm>
            <a:off x="6234000" y="2825731"/>
            <a:ext cx="734700" cy="4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" name="Google Shape;57;p73"/>
          <p:cNvSpPr txBox="1"/>
          <p:nvPr>
            <p:ph idx="1" type="subTitle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" name="Google Shape;58;p73"/>
          <p:cNvSpPr txBox="1"/>
          <p:nvPr>
            <p:ph idx="8" type="subTitle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73"/>
          <p:cNvSpPr txBox="1"/>
          <p:nvPr>
            <p:ph idx="9" type="subTitle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" name="Google Shape;60;p73"/>
          <p:cNvSpPr txBox="1"/>
          <p:nvPr>
            <p:ph idx="13" type="subTitle"/>
          </p:nvPr>
        </p:nvSpPr>
        <p:spPr>
          <a:xfrm>
            <a:off x="720000" y="3405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73"/>
          <p:cNvSpPr txBox="1"/>
          <p:nvPr>
            <p:ph idx="14" type="subTitle"/>
          </p:nvPr>
        </p:nvSpPr>
        <p:spPr>
          <a:xfrm>
            <a:off x="3419271" y="3405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" name="Google Shape;62;p73"/>
          <p:cNvSpPr txBox="1"/>
          <p:nvPr>
            <p:ph idx="15" type="subTitle"/>
          </p:nvPr>
        </p:nvSpPr>
        <p:spPr>
          <a:xfrm>
            <a:off x="6118549" y="3405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63" name="Google Shape;63;p73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3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4"/>
          <p:cNvSpPr txBox="1"/>
          <p:nvPr>
            <p:ph type="title"/>
          </p:nvPr>
        </p:nvSpPr>
        <p:spPr>
          <a:xfrm>
            <a:off x="4989600" y="1501200"/>
            <a:ext cx="29166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74"/>
          <p:cNvSpPr txBox="1"/>
          <p:nvPr>
            <p:ph idx="1" type="subTitle"/>
          </p:nvPr>
        </p:nvSpPr>
        <p:spPr>
          <a:xfrm>
            <a:off x="4989750" y="2562000"/>
            <a:ext cx="29166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68" name="Google Shape;68;p74"/>
          <p:cNvPicPr preferRelativeResize="0"/>
          <p:nvPr/>
        </p:nvPicPr>
        <p:blipFill rotWithShape="1">
          <a:blip r:embed="rId2">
            <a:alphaModFix/>
          </a:blip>
          <a:srcRect b="0" l="39171" r="5365" t="0"/>
          <a:stretch/>
        </p:blipFill>
        <p:spPr>
          <a:xfrm flipH="1">
            <a:off x="-19251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4"/>
          <p:cNvSpPr/>
          <p:nvPr/>
        </p:nvSpPr>
        <p:spPr>
          <a:xfrm flipH="1" rot="10800000">
            <a:off x="-978420" y="-2034614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55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7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11c505598_0_87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i="0" sz="3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2" name="Google Shape;182;g2d11c505598_0_87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b="0" i="0" sz="12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BncbD_kybQdG0pHfY_g5ATadmdUi5PfK/view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272f37c833c_2_22"/>
          <p:cNvPicPr preferRelativeResize="0"/>
          <p:nvPr/>
        </p:nvPicPr>
        <p:blipFill rotWithShape="1">
          <a:blip r:embed="rId3">
            <a:alphaModFix/>
          </a:blip>
          <a:srcRect b="0" l="0" r="0" t="32564"/>
          <a:stretch/>
        </p:blipFill>
        <p:spPr>
          <a:xfrm rot="10800000">
            <a:off x="46198" y="-70674"/>
            <a:ext cx="9143977" cy="276414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272f37c833c_2_22"/>
          <p:cNvSpPr txBox="1"/>
          <p:nvPr>
            <p:ph type="title"/>
          </p:nvPr>
        </p:nvSpPr>
        <p:spPr>
          <a:xfrm>
            <a:off x="567675" y="-70675"/>
            <a:ext cx="78303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0000"/>
              <a:t>AwareAI</a:t>
            </a:r>
            <a:endParaRPr sz="10000"/>
          </a:p>
        </p:txBody>
      </p:sp>
      <p:sp>
        <p:nvSpPr>
          <p:cNvPr id="366" name="Google Shape;366;g272f37c833c_2_22"/>
          <p:cNvSpPr/>
          <p:nvPr/>
        </p:nvSpPr>
        <p:spPr>
          <a:xfrm flipH="1" rot="8100000">
            <a:off x="-2230154" y="-3350978"/>
            <a:ext cx="4932446" cy="4109227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272f37c833c_2_22"/>
          <p:cNvSpPr/>
          <p:nvPr/>
        </p:nvSpPr>
        <p:spPr>
          <a:xfrm rot="-8100000">
            <a:off x="6883814" y="-2081029"/>
            <a:ext cx="4836345" cy="3998019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72f37c833c_2_22"/>
          <p:cNvSpPr txBox="1"/>
          <p:nvPr/>
        </p:nvSpPr>
        <p:spPr>
          <a:xfrm>
            <a:off x="172025" y="1272975"/>
            <a:ext cx="8972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                                                                       </a:t>
            </a:r>
            <a:r>
              <a:rPr b="1" lang="en"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             </a:t>
            </a:r>
            <a:r>
              <a:rPr b="1" i="0" lang="en" sz="16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Mission </a:t>
            </a:r>
            <a:r>
              <a:rPr b="1" i="0" lang="en" sz="16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Statement</a:t>
            </a:r>
            <a:r>
              <a:rPr b="1" i="0" lang="en" sz="16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  <a:endParaRPr b="1" i="0" sz="16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To provide and enable strategic threat context and response in the wake of sophisticated security needs</a:t>
            </a:r>
            <a:endParaRPr i="0" sz="14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aphicFrame>
        <p:nvGraphicFramePr>
          <p:cNvPr id="369" name="Google Shape;369;g272f37c833c_2_22"/>
          <p:cNvGraphicFramePr/>
          <p:nvPr/>
        </p:nvGraphicFramePr>
        <p:xfrm>
          <a:off x="46200" y="287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{A390AC7A-AFD8-4273-A84A-5A0B65774904}</a:tableStyleId>
              </a:tblPr>
              <a:tblGrid>
                <a:gridCol w="1385050"/>
                <a:gridCol w="2397525"/>
              </a:tblGrid>
              <a:tr h="32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Year of Establishment</a:t>
                      </a:r>
                      <a:endParaRPr b="1" sz="13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2025</a:t>
                      </a:r>
                      <a:endParaRPr sz="13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3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Headquarter</a:t>
                      </a:r>
                      <a:endParaRPr sz="13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Santa Clara, CA</a:t>
                      </a:r>
                      <a:endParaRPr sz="13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Company Domain </a:t>
                      </a:r>
                      <a:endParaRPr b="1" sz="13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Cybersecurity </a:t>
                      </a:r>
                      <a:endParaRPr sz="13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Target Market</a:t>
                      </a:r>
                      <a:endParaRPr b="1" sz="13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Security Information and Event </a:t>
                      </a:r>
                      <a:r>
                        <a:rPr lang="en" sz="13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Management</a:t>
                      </a:r>
                      <a:endParaRPr sz="13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0" name="Google Shape;370;g272f37c833c_2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500" y="2870875"/>
            <a:ext cx="930253" cy="8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72f37c833c_2_22"/>
          <p:cNvSpPr txBox="1"/>
          <p:nvPr/>
        </p:nvSpPr>
        <p:spPr>
          <a:xfrm>
            <a:off x="4593525" y="3697063"/>
            <a:ext cx="16335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Aishwarya Lakshmi Keshava</a:t>
            </a:r>
            <a:endParaRPr sz="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72" name="Google Shape;372;g272f37c833c_2_22"/>
          <p:cNvPicPr preferRelativeResize="0"/>
          <p:nvPr/>
        </p:nvPicPr>
        <p:blipFill rotWithShape="1">
          <a:blip r:embed="rId5">
            <a:alphaModFix/>
          </a:blip>
          <a:srcRect b="-5876" l="0" r="0" t="0"/>
          <a:stretch/>
        </p:blipFill>
        <p:spPr>
          <a:xfrm>
            <a:off x="6606800" y="2861025"/>
            <a:ext cx="930250" cy="96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72f37c833c_2_22"/>
          <p:cNvPicPr preferRelativeResize="0"/>
          <p:nvPr/>
        </p:nvPicPr>
        <p:blipFill rotWithShape="1">
          <a:blip r:embed="rId6">
            <a:alphaModFix/>
          </a:blip>
          <a:srcRect b="4625" l="16426" r="11842" t="0"/>
          <a:stretch/>
        </p:blipFill>
        <p:spPr>
          <a:xfrm>
            <a:off x="4873275" y="4024950"/>
            <a:ext cx="904699" cy="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72f37c833c_2_22"/>
          <p:cNvSpPr txBox="1"/>
          <p:nvPr/>
        </p:nvSpPr>
        <p:spPr>
          <a:xfrm>
            <a:off x="6693150" y="3697075"/>
            <a:ext cx="212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Neha Kumari</a:t>
            </a:r>
            <a:endParaRPr sz="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75" name="Google Shape;375;g272f37c833c_2_22"/>
          <p:cNvSpPr txBox="1"/>
          <p:nvPr/>
        </p:nvSpPr>
        <p:spPr>
          <a:xfrm>
            <a:off x="4755925" y="4831075"/>
            <a:ext cx="109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Khushali Rathod</a:t>
            </a:r>
            <a:endParaRPr sz="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76" name="Google Shape;376;g272f37c833c_2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8337" y="4024950"/>
            <a:ext cx="887178" cy="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72f37c833c_2_22"/>
          <p:cNvSpPr txBox="1"/>
          <p:nvPr/>
        </p:nvSpPr>
        <p:spPr>
          <a:xfrm>
            <a:off x="6525613" y="4831075"/>
            <a:ext cx="109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Sangita Poudel</a:t>
            </a:r>
            <a:endParaRPr sz="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1663a9561_0_3"/>
          <p:cNvSpPr txBox="1"/>
          <p:nvPr>
            <p:ph type="title"/>
          </p:nvPr>
        </p:nvSpPr>
        <p:spPr>
          <a:xfrm>
            <a:off x="1577725" y="1566225"/>
            <a:ext cx="61425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30111197e6_0_32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d1c89e349e_1_10"/>
          <p:cNvSpPr txBox="1"/>
          <p:nvPr>
            <p:ph type="title"/>
          </p:nvPr>
        </p:nvSpPr>
        <p:spPr>
          <a:xfrm>
            <a:off x="1500750" y="1307100"/>
            <a:ext cx="61425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2d962569ed_1_7"/>
          <p:cNvSpPr txBox="1"/>
          <p:nvPr>
            <p:ph type="title"/>
          </p:nvPr>
        </p:nvSpPr>
        <p:spPr>
          <a:xfrm>
            <a:off x="720000" y="288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Future Scope and Implementation of AwareAI</a:t>
            </a:r>
            <a:endParaRPr sz="2400"/>
          </a:p>
        </p:txBody>
      </p:sp>
      <p:sp>
        <p:nvSpPr>
          <p:cNvPr id="478" name="Google Shape;478;g32d962569ed_1_7"/>
          <p:cNvSpPr txBox="1"/>
          <p:nvPr/>
        </p:nvSpPr>
        <p:spPr>
          <a:xfrm>
            <a:off x="594975" y="923775"/>
            <a:ext cx="77040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Cloud and On-Premise Deployments – Enhancing deployment flexibility to support both cloud-native and on-premises security environments.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Enhanced AI Capabilities – Future iterations can integrate more advanced LLMs and deep learning models, AI predictive analytics to improve threat detection, automate response actions, and enhance contextual intelligence.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Real-time Threat Intelligence – Implementing live data feeds from global threat intelligence sources to proactively defend against emerging cyber threats.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Integration with Additional Security Platforms – AwareAI can expand its compatibility with more SIEM and SOAR platforms 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Scalability for Enterprises – Expanding AwareAI’s architecture to support large-scale enterprises with multi-layered security needs.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30111197e6_0_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pic>
        <p:nvPicPr>
          <p:cNvPr id="484" name="Google Shape;484;g330111197e6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8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330111197e6_0_50"/>
          <p:cNvSpPr/>
          <p:nvPr/>
        </p:nvSpPr>
        <p:spPr>
          <a:xfrm flipH="1" rot="10800000">
            <a:off x="1558900" y="3829950"/>
            <a:ext cx="7007550" cy="712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2d962569ed_5_6"/>
          <p:cNvSpPr txBox="1"/>
          <p:nvPr/>
        </p:nvSpPr>
        <p:spPr>
          <a:xfrm>
            <a:off x="325350" y="1363350"/>
            <a:ext cx="844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91" name="Google Shape;491;g32d962569ed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76" y="664425"/>
            <a:ext cx="7995650" cy="32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0111197e6_0_63"/>
          <p:cNvSpPr txBox="1"/>
          <p:nvPr/>
        </p:nvSpPr>
        <p:spPr>
          <a:xfrm>
            <a:off x="325350" y="1363350"/>
            <a:ext cx="844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97" name="Google Shape;497;g330111197e6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50" y="838500"/>
            <a:ext cx="8561051" cy="200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30111197e6_0_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g330111197e6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75" y="1214950"/>
            <a:ext cx="776287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30f0243e7_2_0"/>
          <p:cNvSpPr txBox="1"/>
          <p:nvPr>
            <p:ph type="title"/>
          </p:nvPr>
        </p:nvSpPr>
        <p:spPr>
          <a:xfrm>
            <a:off x="73207" y="481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Frontend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9" name="Google Shape;509;g2730f0243e7_2_0"/>
          <p:cNvSpPr txBox="1"/>
          <p:nvPr/>
        </p:nvSpPr>
        <p:spPr>
          <a:xfrm>
            <a:off x="1907700" y="1500244"/>
            <a:ext cx="53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0" name="Google Shape;510;g2730f0243e7_2_0"/>
          <p:cNvSpPr txBox="1"/>
          <p:nvPr/>
        </p:nvSpPr>
        <p:spPr>
          <a:xfrm>
            <a:off x="507475" y="1358975"/>
            <a:ext cx="78873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11" name="Google Shape;511;g2730f0243e7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050" y="550475"/>
            <a:ext cx="5805776" cy="433842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730f0243e7_2_0"/>
          <p:cNvSpPr/>
          <p:nvPr/>
        </p:nvSpPr>
        <p:spPr>
          <a:xfrm>
            <a:off x="2955625" y="1645300"/>
            <a:ext cx="2991000" cy="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3" name="Google Shape;513;g2730f0243e7_2_0"/>
          <p:cNvSpPr/>
          <p:nvPr/>
        </p:nvSpPr>
        <p:spPr>
          <a:xfrm>
            <a:off x="2767750" y="3696850"/>
            <a:ext cx="4615200" cy="7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2f4d92989f_0_20"/>
          <p:cNvSpPr txBox="1"/>
          <p:nvPr/>
        </p:nvSpPr>
        <p:spPr>
          <a:xfrm>
            <a:off x="447250" y="1350375"/>
            <a:ext cx="8317500" cy="2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19" name="Google Shape;519;g32f4d92989f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100" y="518450"/>
            <a:ext cx="6314976" cy="42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"/>
          <p:cNvSpPr txBox="1"/>
          <p:nvPr>
            <p:ph type="title"/>
          </p:nvPr>
        </p:nvSpPr>
        <p:spPr>
          <a:xfrm>
            <a:off x="243425" y="84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Challenges</a:t>
            </a:r>
            <a:endParaRPr sz="2800"/>
          </a:p>
        </p:txBody>
      </p:sp>
      <p:sp>
        <p:nvSpPr>
          <p:cNvPr id="383" name="Google Shape;383;p6"/>
          <p:cNvSpPr txBox="1"/>
          <p:nvPr>
            <p:ph type="title"/>
          </p:nvPr>
        </p:nvSpPr>
        <p:spPr>
          <a:xfrm>
            <a:off x="4905438" y="-67950"/>
            <a:ext cx="62901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Business Objectives</a:t>
            </a:r>
            <a:endParaRPr sz="2800"/>
          </a:p>
        </p:txBody>
      </p:sp>
      <p:sp>
        <p:nvSpPr>
          <p:cNvPr id="384" name="Google Shape;384;p6"/>
          <p:cNvSpPr/>
          <p:nvPr/>
        </p:nvSpPr>
        <p:spPr>
          <a:xfrm>
            <a:off x="4299149" y="84471"/>
            <a:ext cx="66375" cy="474562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85" name="Google Shape;385;p6"/>
          <p:cNvSpPr txBox="1"/>
          <p:nvPr/>
        </p:nvSpPr>
        <p:spPr>
          <a:xfrm>
            <a:off x="243425" y="1138275"/>
            <a:ext cx="34944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🔴 Alert Fatigue &amp; Overload 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🔴 Slow Investigation &amp; Response Times 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🔴 SOC Burnout &amp; Talent Shortage 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🔴 Lack of Contextual Intelligence 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386" name="Google Shape;386;p6"/>
          <p:cNvSpPr txBox="1"/>
          <p:nvPr/>
        </p:nvSpPr>
        <p:spPr>
          <a:xfrm>
            <a:off x="4682375" y="832188"/>
            <a:ext cx="42666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✅ Improve SOC Efficiency – Automate alert triage &amp; reduce manual investigations by 50%.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✅ Accelerate Incident Resolution – AI-driven contextual insights reduce response time by 60%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✅ Optimize Analyst Productivity – Automate repetitive tasks, saving 700+ hours per year.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✅ Enable Intelligent Decision-Making – Provide real-time, context-aware </a:t>
            </a: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intelligence</a:t>
            </a:r>
            <a:r>
              <a:rPr lang="en" sz="1300">
                <a:latin typeface="Archivo Medium"/>
                <a:ea typeface="Archivo Medium"/>
                <a:cs typeface="Archivo Medium"/>
                <a:sym typeface="Archivo Medium"/>
              </a:rPr>
              <a:t> and recommendation</a:t>
            </a:r>
            <a:endParaRPr sz="1300"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2cf6fa5315_1_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g32cf6fa5315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2d962569ed_3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Stack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32d962569ed_3_0"/>
          <p:cNvSpPr txBox="1"/>
          <p:nvPr/>
        </p:nvSpPr>
        <p:spPr>
          <a:xfrm>
            <a:off x="325350" y="1363350"/>
            <a:ext cx="84435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LLM : GPT 4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Vector database : Pinecone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Front end : Streamlit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Embedding : Hugging Face Sentence Transformers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2cf6fa5315_0_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ROI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Calculation for Year 1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32cf6fa5315_0_3"/>
          <p:cNvSpPr txBox="1"/>
          <p:nvPr/>
        </p:nvSpPr>
        <p:spPr>
          <a:xfrm>
            <a:off x="325350" y="1363350"/>
            <a:ext cx="84435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Total Investment in Year 1</a:t>
            </a:r>
            <a:br>
              <a:rPr lang="en" sz="1700"/>
            </a:br>
            <a:r>
              <a:rPr lang="en" sz="1700"/>
              <a:t>One-time AI Implementation Cost+Annual AI Maintenance Cost = 250K+50K=300K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Total Savings (Gains) in Year 1=565K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ROI Calculation:</a:t>
            </a:r>
            <a:br>
              <a:rPr lang="en" sz="1700"/>
            </a:br>
            <a:r>
              <a:rPr lang="en" sz="1700"/>
              <a:t>ROI=[(565K−300K)/300K]100 =88.3%      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0111197e6_0_0"/>
          <p:cNvSpPr txBox="1"/>
          <p:nvPr>
            <p:ph type="title"/>
          </p:nvPr>
        </p:nvSpPr>
        <p:spPr>
          <a:xfrm>
            <a:off x="510538" y="435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 Statement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2" name="Google Shape;392;g330111197e6_0_0"/>
          <p:cNvSpPr txBox="1"/>
          <p:nvPr/>
        </p:nvSpPr>
        <p:spPr>
          <a:xfrm>
            <a:off x="2340475" y="721575"/>
            <a:ext cx="53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93" name="Google Shape;393;g330111197e6_0_0"/>
          <p:cNvSpPr txBox="1"/>
          <p:nvPr/>
        </p:nvSpPr>
        <p:spPr>
          <a:xfrm>
            <a:off x="510550" y="1382150"/>
            <a:ext cx="82572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chivo"/>
                <a:ea typeface="Archivo"/>
                <a:cs typeface="Archivo"/>
                <a:sym typeface="Archivo"/>
              </a:rPr>
              <a:t>“</a:t>
            </a:r>
            <a:r>
              <a:rPr lang="en" sz="1500">
                <a:latin typeface="Archivo"/>
                <a:ea typeface="Archivo"/>
                <a:cs typeface="Archivo"/>
                <a:sym typeface="Archivo"/>
              </a:rPr>
              <a:t>To develop an AI-driven RAG Security Analyst Assistant to help analysts investigate security incidents with context, and gain insights on how to respond to them effectively”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cb3f73c7d_0_0"/>
          <p:cNvSpPr txBox="1"/>
          <p:nvPr/>
        </p:nvSpPr>
        <p:spPr>
          <a:xfrm>
            <a:off x="627875" y="1186950"/>
            <a:ext cx="8033400" cy="25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99" name="Google Shape;399;g32cb3f73c7d_0_0"/>
          <p:cNvPicPr preferRelativeResize="0"/>
          <p:nvPr/>
        </p:nvPicPr>
        <p:blipFill rotWithShape="1">
          <a:blip r:embed="rId3">
            <a:alphaModFix/>
          </a:blip>
          <a:srcRect b="0" l="0" r="3984" t="5615"/>
          <a:stretch/>
        </p:blipFill>
        <p:spPr>
          <a:xfrm>
            <a:off x="1016950" y="1170100"/>
            <a:ext cx="6525101" cy="3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32cb3f73c7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162988" y="1432535"/>
            <a:ext cx="74050" cy="4525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32cb3f73c7d_0_0"/>
          <p:cNvSpPr txBox="1"/>
          <p:nvPr/>
        </p:nvSpPr>
        <p:spPr>
          <a:xfrm>
            <a:off x="5000288" y="1432513"/>
            <a:ext cx="65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AwareAI</a:t>
            </a:r>
            <a:endParaRPr b="1" sz="6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02" name="Google Shape;402;g32cb3f73c7d_0_0"/>
          <p:cNvSpPr txBox="1"/>
          <p:nvPr/>
        </p:nvSpPr>
        <p:spPr>
          <a:xfrm>
            <a:off x="4541138" y="2245475"/>
            <a:ext cx="65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Netwitness</a:t>
            </a:r>
            <a:endParaRPr b="1" sz="6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03" name="Google Shape;403;g32cb3f73c7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4698238" y="2283547"/>
            <a:ext cx="74050" cy="4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32cb3f73c7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3523238" y="3348697"/>
            <a:ext cx="74050" cy="4525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2cb3f73c7d_0_0"/>
          <p:cNvSpPr txBox="1"/>
          <p:nvPr/>
        </p:nvSpPr>
        <p:spPr>
          <a:xfrm>
            <a:off x="3374388" y="3348700"/>
            <a:ext cx="65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Splunk</a:t>
            </a:r>
            <a:endParaRPr b="1" sz="6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06" name="Google Shape;406;g32cb3f73c7d_0_0"/>
          <p:cNvSpPr txBox="1"/>
          <p:nvPr/>
        </p:nvSpPr>
        <p:spPr>
          <a:xfrm>
            <a:off x="5958036" y="2522375"/>
            <a:ext cx="17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Market</a:t>
            </a:r>
            <a:r>
              <a:rPr lang="en" sz="8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b="1" lang="en" sz="12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Readiness</a:t>
            </a:r>
            <a:endParaRPr sz="8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07" name="Google Shape;407;g32cb3f73c7d_0_0"/>
          <p:cNvSpPr txBox="1"/>
          <p:nvPr/>
        </p:nvSpPr>
        <p:spPr>
          <a:xfrm>
            <a:off x="1707609" y="2561525"/>
            <a:ext cx="166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    Innovation</a:t>
            </a:r>
            <a:endParaRPr b="1" sz="12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08" name="Google Shape;408;g32cb3f73c7d_0_0"/>
          <p:cNvSpPr txBox="1"/>
          <p:nvPr/>
        </p:nvSpPr>
        <p:spPr>
          <a:xfrm>
            <a:off x="3757913" y="881075"/>
            <a:ext cx="156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09" name="Google Shape;409;g32cb3f73c7d_0_0"/>
          <p:cNvSpPr txBox="1"/>
          <p:nvPr/>
        </p:nvSpPr>
        <p:spPr>
          <a:xfrm>
            <a:off x="4117438" y="4351400"/>
            <a:ext cx="94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Vision</a:t>
            </a:r>
            <a:endParaRPr b="1" sz="12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0" name="Google Shape;410;g32cb3f73c7d_0_0"/>
          <p:cNvSpPr txBox="1"/>
          <p:nvPr/>
        </p:nvSpPr>
        <p:spPr>
          <a:xfrm>
            <a:off x="739138" y="232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A3E5F"/>
                </a:solidFill>
                <a:latin typeface="Poppins"/>
                <a:ea typeface="Poppins"/>
                <a:cs typeface="Poppins"/>
                <a:sym typeface="Poppins"/>
              </a:rPr>
              <a:t>‘Magic Quadrant’ Analysis</a:t>
            </a:r>
            <a:endParaRPr b="1" sz="3000">
              <a:solidFill>
                <a:srgbClr val="0BA39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1" name="Google Shape;411;g32cb3f73c7d_0_0"/>
          <p:cNvSpPr/>
          <p:nvPr/>
        </p:nvSpPr>
        <p:spPr>
          <a:xfrm rot="10800000">
            <a:off x="2483900" y="3501125"/>
            <a:ext cx="742500" cy="45300"/>
          </a:xfrm>
          <a:prstGeom prst="rightArrow">
            <a:avLst>
              <a:gd fmla="val 50000" name="adj1"/>
              <a:gd fmla="val 1639073" name="adj2"/>
            </a:avLst>
          </a:prstGeom>
          <a:solidFill>
            <a:srgbClr val="8ED835"/>
          </a:solidFill>
          <a:ln cap="flat" cmpd="sng" w="9525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2" name="Google Shape;412;g32cb3f73c7d_0_0"/>
          <p:cNvSpPr txBox="1"/>
          <p:nvPr/>
        </p:nvSpPr>
        <p:spPr>
          <a:xfrm>
            <a:off x="835550" y="3273400"/>
            <a:ext cx="1785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Lacks native AI-driven alert correlation.</a:t>
            </a:r>
            <a:endParaRPr sz="8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3" name="Google Shape;413;g32cb3f73c7d_0_0"/>
          <p:cNvSpPr/>
          <p:nvPr/>
        </p:nvSpPr>
        <p:spPr>
          <a:xfrm>
            <a:off x="5576325" y="1432513"/>
            <a:ext cx="742500" cy="45300"/>
          </a:xfrm>
          <a:prstGeom prst="rightArrow">
            <a:avLst>
              <a:gd fmla="val 50000" name="adj1"/>
              <a:gd fmla="val 1639073" name="adj2"/>
            </a:avLst>
          </a:prstGeom>
          <a:solidFill>
            <a:srgbClr val="8ED835"/>
          </a:solidFill>
          <a:ln cap="flat" cmpd="sng" w="9525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4" name="Google Shape;414;g32cb3f73c7d_0_0"/>
          <p:cNvSpPr/>
          <p:nvPr/>
        </p:nvSpPr>
        <p:spPr>
          <a:xfrm>
            <a:off x="5242050" y="1406550"/>
            <a:ext cx="74100" cy="45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8ED835"/>
          </a:solidFill>
          <a:ln cap="flat" cmpd="sng" w="9525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5" name="Google Shape;415;g32cb3f73c7d_0_0"/>
          <p:cNvSpPr txBox="1"/>
          <p:nvPr/>
        </p:nvSpPr>
        <p:spPr>
          <a:xfrm>
            <a:off x="6263425" y="1074600"/>
            <a:ext cx="2548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Context-aware AI (Policy, User Behavior) - Automated Recommendations,Reduced MTTR &amp; Alert Fatigue</a:t>
            </a:r>
            <a:endParaRPr sz="10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6" name="Google Shape;416;g32cb3f73c7d_0_0"/>
          <p:cNvSpPr/>
          <p:nvPr/>
        </p:nvSpPr>
        <p:spPr>
          <a:xfrm>
            <a:off x="5382300" y="2200175"/>
            <a:ext cx="742500" cy="45300"/>
          </a:xfrm>
          <a:prstGeom prst="rightArrow">
            <a:avLst>
              <a:gd fmla="val 50000" name="adj1"/>
              <a:gd fmla="val 1639073" name="adj2"/>
            </a:avLst>
          </a:prstGeom>
          <a:solidFill>
            <a:srgbClr val="8ED835"/>
          </a:solidFill>
          <a:ln cap="flat" cmpd="sng" w="9525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7" name="Google Shape;417;g32cb3f73c7d_0_0"/>
          <p:cNvSpPr txBox="1"/>
          <p:nvPr/>
        </p:nvSpPr>
        <p:spPr>
          <a:xfrm>
            <a:off x="6064025" y="1879300"/>
            <a:ext cx="22053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Real-time threat detection and investigation capabilities,Lacks comprehensive AI-driven automation for response actions</a:t>
            </a:r>
            <a:endParaRPr sz="10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18" name="Google Shape;418;g32cb3f73c7d_0_0"/>
          <p:cNvSpPr txBox="1"/>
          <p:nvPr/>
        </p:nvSpPr>
        <p:spPr>
          <a:xfrm>
            <a:off x="3597311" y="805525"/>
            <a:ext cx="17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Gen AI </a:t>
            </a:r>
            <a:r>
              <a:rPr b="1" lang="en" sz="1200">
                <a:solidFill>
                  <a:srgbClr val="3A3E5F"/>
                </a:solidFill>
                <a:latin typeface="Archivo"/>
                <a:ea typeface="Archivo"/>
                <a:cs typeface="Archivo"/>
                <a:sym typeface="Archivo"/>
              </a:rPr>
              <a:t>Capabilities</a:t>
            </a:r>
            <a:endParaRPr b="1" sz="12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2cb3f73c7d_0_31"/>
          <p:cNvSpPr txBox="1"/>
          <p:nvPr>
            <p:ph type="title"/>
          </p:nvPr>
        </p:nvSpPr>
        <p:spPr>
          <a:xfrm>
            <a:off x="114450" y="-51100"/>
            <a:ext cx="77040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High Level Design (RAG Model)</a:t>
            </a:r>
            <a:endParaRPr/>
          </a:p>
        </p:txBody>
      </p:sp>
      <p:sp>
        <p:nvSpPr>
          <p:cNvPr id="424" name="Google Shape;424;g32cb3f73c7d_0_31"/>
          <p:cNvSpPr txBox="1"/>
          <p:nvPr/>
        </p:nvSpPr>
        <p:spPr>
          <a:xfrm>
            <a:off x="748300" y="1307375"/>
            <a:ext cx="73713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25" name="Google Shape;425;g32cb3f73c7d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25" y="490200"/>
            <a:ext cx="8182502" cy="4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2cb3f73c7d_0_31"/>
          <p:cNvSpPr/>
          <p:nvPr/>
        </p:nvSpPr>
        <p:spPr>
          <a:xfrm>
            <a:off x="6306725" y="3926950"/>
            <a:ext cx="308600" cy="330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R</a:t>
            </a:r>
          </a:p>
        </p:txBody>
      </p:sp>
      <p:sp>
        <p:nvSpPr>
          <p:cNvPr id="427" name="Google Shape;427;g32cb3f73c7d_0_31"/>
          <p:cNvSpPr/>
          <p:nvPr/>
        </p:nvSpPr>
        <p:spPr>
          <a:xfrm>
            <a:off x="1049000" y="3887375"/>
            <a:ext cx="308600" cy="330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</a:t>
            </a:r>
          </a:p>
        </p:txBody>
      </p:sp>
      <p:sp>
        <p:nvSpPr>
          <p:cNvPr id="428" name="Google Shape;428;g32cb3f73c7d_0_31"/>
          <p:cNvSpPr/>
          <p:nvPr/>
        </p:nvSpPr>
        <p:spPr>
          <a:xfrm>
            <a:off x="2732974" y="2826000"/>
            <a:ext cx="308600" cy="3303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0111197e6_0_6"/>
          <p:cNvSpPr txBox="1"/>
          <p:nvPr>
            <p:ph type="title"/>
          </p:nvPr>
        </p:nvSpPr>
        <p:spPr>
          <a:xfrm>
            <a:off x="919138" y="-142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1"/>
                </a:solidFill>
              </a:rPr>
              <a:t>      UI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4" name="Google Shape;434;g330111197e6_0_6"/>
          <p:cNvSpPr txBox="1"/>
          <p:nvPr/>
        </p:nvSpPr>
        <p:spPr>
          <a:xfrm>
            <a:off x="2340475" y="721575"/>
            <a:ext cx="53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5" name="Google Shape;435;g330111197e6_0_6"/>
          <p:cNvSpPr txBox="1"/>
          <p:nvPr/>
        </p:nvSpPr>
        <p:spPr>
          <a:xfrm>
            <a:off x="510550" y="1382150"/>
            <a:ext cx="82572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36" name="Google Shape;436;g330111197e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472525"/>
            <a:ext cx="8324599" cy="44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2f7f3fb3c_0_0"/>
          <p:cNvSpPr txBox="1"/>
          <p:nvPr>
            <p:ph type="title"/>
          </p:nvPr>
        </p:nvSpPr>
        <p:spPr>
          <a:xfrm>
            <a:off x="2750800" y="0"/>
            <a:ext cx="32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                  </a:t>
            </a:r>
            <a:r>
              <a:rPr lang="en" sz="2700"/>
              <a:t>ROI </a:t>
            </a:r>
            <a:endParaRPr sz="2700"/>
          </a:p>
        </p:txBody>
      </p:sp>
      <p:sp>
        <p:nvSpPr>
          <p:cNvPr id="442" name="Google Shape;442;g272f7f3fb3c_0_0"/>
          <p:cNvSpPr txBox="1"/>
          <p:nvPr/>
        </p:nvSpPr>
        <p:spPr>
          <a:xfrm>
            <a:off x="503450" y="3127400"/>
            <a:ext cx="7312500" cy="20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en" sz="1000">
                <a:latin typeface="Rubik"/>
                <a:ea typeface="Rubik"/>
                <a:cs typeface="Rubik"/>
                <a:sym typeface="Rubik"/>
              </a:rPr>
              <a:t>SOC Team Size: 10 Analysts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en" sz="1000">
                <a:latin typeface="Rubik"/>
                <a:ea typeface="Rubik"/>
                <a:cs typeface="Rubik"/>
                <a:sym typeface="Rubik"/>
              </a:rPr>
              <a:t>Average Analyst Salary: $130,000 per year                                             </a:t>
            </a:r>
            <a:endParaRPr b="1" sz="1100">
              <a:latin typeface="Rubik"/>
              <a:ea typeface="Rubik"/>
              <a:cs typeface="Rubik"/>
              <a:sym typeface="Rubi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en" sz="1000">
                <a:latin typeface="Rubik"/>
                <a:ea typeface="Rubik"/>
                <a:cs typeface="Rubik"/>
                <a:sym typeface="Rubik"/>
              </a:rPr>
              <a:t>Time spent per alert (manual investigation): 40 minutes                              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en" sz="1000">
                <a:latin typeface="Rubik"/>
                <a:ea typeface="Rubik"/>
                <a:cs typeface="Rubik"/>
                <a:sym typeface="Rubik"/>
              </a:rPr>
              <a:t>Average alerts per day: 120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en" sz="1000">
                <a:latin typeface="Rubik"/>
                <a:ea typeface="Rubik"/>
                <a:cs typeface="Rubik"/>
                <a:sym typeface="Rubik"/>
              </a:rPr>
              <a:t>Reduction in investigation time with AI: 45%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en" sz="1000">
                <a:latin typeface="Rubik"/>
                <a:ea typeface="Rubik"/>
                <a:cs typeface="Rubik"/>
                <a:sym typeface="Rubik"/>
              </a:rPr>
              <a:t>Current Security Operations Cost: $450,000 per year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en" sz="1000">
                <a:latin typeface="Rubik"/>
                <a:ea typeface="Rubik"/>
                <a:cs typeface="Rubik"/>
                <a:sym typeface="Rubik"/>
              </a:rPr>
              <a:t>AI Assistant Implementation Cost: $250,000 (one-time setup)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en" sz="1000">
                <a:latin typeface="Rubik"/>
                <a:ea typeface="Rubik"/>
                <a:cs typeface="Rubik"/>
                <a:sym typeface="Rubik"/>
              </a:rPr>
              <a:t>Annual AI Maintenance Cost: $50,000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sz="900">
              <a:latin typeface="Young Serif"/>
              <a:ea typeface="Young Serif"/>
              <a:cs typeface="Young Serif"/>
              <a:sym typeface="Young Serif"/>
            </a:endParaRPr>
          </a:p>
        </p:txBody>
      </p:sp>
      <p:graphicFrame>
        <p:nvGraphicFramePr>
          <p:cNvPr id="443" name="Google Shape;443;g272f7f3fb3c_0_0"/>
          <p:cNvGraphicFramePr/>
          <p:nvPr/>
        </p:nvGraphicFramePr>
        <p:xfrm>
          <a:off x="1820325" y="60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{A390AC7A-AFD8-4273-A84A-5A0B65774904}</a:tableStyleId>
              </a:tblPr>
              <a:tblGrid>
                <a:gridCol w="1809750"/>
                <a:gridCol w="1809750"/>
                <a:gridCol w="1809750"/>
              </a:tblGrid>
              <a:tr h="60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   </a:t>
                      </a:r>
                      <a:r>
                        <a:rPr b="1" lang="en" sz="1200"/>
                        <a:t> Category</a:t>
                      </a:r>
                      <a:endParaRPr b="1" sz="1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Before Aware AI     Implementation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After</a:t>
                      </a:r>
                      <a:r>
                        <a:rPr b="1" lang="en" sz="1200"/>
                        <a:t> Aware AI Implementation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Annual Cost of Analyst Time</a:t>
                      </a:r>
                      <a:endParaRPr sz="10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   </a:t>
                      </a:r>
                      <a:r>
                        <a:rPr lang="en" sz="1000"/>
                        <a:t>$1.25M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$685K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 Spent on Alerts</a:t>
                      </a:r>
                      <a:endParaRPr sz="10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      80.4 hours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44.2 hours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AI Implementation Cost</a:t>
                      </a:r>
                      <a:endParaRPr sz="10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  -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$250K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Annual AI maintenance cost</a:t>
                      </a:r>
                      <a:endParaRPr sz="10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 -         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$50K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4" name="Google Shape;444;g272f7f3fb3c_0_0"/>
          <p:cNvSpPr txBox="1"/>
          <p:nvPr/>
        </p:nvSpPr>
        <p:spPr>
          <a:xfrm>
            <a:off x="5275100" y="3443900"/>
            <a:ext cx="4182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Total Annual savings= $565K</a:t>
            </a:r>
            <a:endParaRPr b="1"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                    ROI= 88.33%</a:t>
            </a:r>
            <a:endParaRPr b="1"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72f7f3fb3c_0_5"/>
          <p:cNvSpPr txBox="1"/>
          <p:nvPr>
            <p:ph type="title"/>
          </p:nvPr>
        </p:nvSpPr>
        <p:spPr>
          <a:xfrm>
            <a:off x="4157075" y="0"/>
            <a:ext cx="32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2"/>
                </a:solidFill>
              </a:rPr>
              <a:t>ROV</a:t>
            </a:r>
            <a:endParaRPr>
              <a:solidFill>
                <a:schemeClr val="accent2"/>
              </a:solidFill>
            </a:endParaRPr>
          </a:p>
        </p:txBody>
      </p:sp>
      <p:graphicFrame>
        <p:nvGraphicFramePr>
          <p:cNvPr id="450" name="Google Shape;450;g272f7f3fb3c_0_5"/>
          <p:cNvGraphicFramePr/>
          <p:nvPr/>
        </p:nvGraphicFramePr>
        <p:xfrm>
          <a:off x="832875" y="64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{F9A64A69-48E9-4A8F-B171-89B7AC76C849}</a:tableStyleId>
              </a:tblPr>
              <a:tblGrid>
                <a:gridCol w="3623800"/>
                <a:gridCol w="4009400"/>
              </a:tblGrid>
              <a:tr h="112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424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Efficiency</a:t>
                      </a:r>
                      <a:endParaRPr b="1" sz="1500" u="none" cap="none" strike="noStrike">
                        <a:solidFill>
                          <a:srgbClr val="2424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600" marB="101600" marR="101600" marL="1016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100"/>
                        <a:buFont typeface="Calibri"/>
                        <a:buChar char="●"/>
                      </a:pPr>
                      <a:r>
                        <a:rPr b="1" lang="en" sz="1100">
                          <a:solidFill>
                            <a:srgbClr val="2424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Reduces investigation time by 45%, enabling faster threat resolution. </a:t>
                      </a:r>
                      <a:endParaRPr b="1" sz="1100">
                        <a:solidFill>
                          <a:srgbClr val="2424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200"/>
                        <a:buFont typeface="Calibri"/>
                        <a:buChar char="●"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AI-driven automation significantly improves response time, reducing the Mean Time to Respond.</a:t>
                      </a:r>
                      <a:endParaRPr b="1" sz="1200">
                        <a:solidFill>
                          <a:srgbClr val="2424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600" marB="101600" marR="101600" marL="1016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5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424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Resource Optimization and Cost Efficiency</a:t>
                      </a:r>
                      <a:endParaRPr b="1" sz="1500" u="none" cap="none" strike="noStrike">
                        <a:solidFill>
                          <a:srgbClr val="2424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600" marB="101600" marR="101600" marL="1016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Font typeface="Calibri"/>
                        <a:buChar char="●"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Given the average cost of a data breach at $4.2M, even an 8% reduction in breach risk translates into estimated savings of $336K- per year.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600" marB="101600" marR="101600" marL="1016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424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Consistency and Reproducibility</a:t>
                      </a:r>
                      <a:endParaRPr b="1" sz="1500" u="none" cap="none" strike="noStrike">
                        <a:solidFill>
                          <a:srgbClr val="2424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600" marB="101600" marR="101600" marL="1016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100"/>
                        <a:buFont typeface="Calibri"/>
                        <a:buChar char="●"/>
                      </a:pPr>
                      <a:r>
                        <a:rPr b="1" lang="en" sz="1100">
                          <a:solidFill>
                            <a:srgbClr val="2424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Ensures standardized threat response and minimizes human error in security operations.</a:t>
                      </a:r>
                      <a:endParaRPr b="1" sz="1100" u="none" cap="none" strike="noStrike">
                        <a:solidFill>
                          <a:srgbClr val="2424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600" marB="101600" marR="101600" marL="1016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 u="none" cap="none" strike="noStrike">
                          <a:solidFill>
                            <a:srgbClr val="2424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Rapid Feedback and Continuous Improvement</a:t>
                      </a:r>
                      <a:endParaRPr b="1" sz="1500" u="none" cap="none" strike="noStrike">
                        <a:solidFill>
                          <a:srgbClr val="2424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600" marB="101600" marR="101600" marL="1016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100"/>
                        <a:buFont typeface="Calibri"/>
                        <a:buChar char="●"/>
                      </a:pPr>
                      <a:r>
                        <a:rPr b="1" lang="en" sz="1100">
                          <a:solidFill>
                            <a:srgbClr val="2424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Leverages AI-driven insights for proactive security enhancements and evolving threat landscapes.</a:t>
                      </a:r>
                      <a:endParaRPr b="1" sz="1100" u="none" cap="none" strike="noStrike">
                        <a:solidFill>
                          <a:srgbClr val="2424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01600" marB="101600" marR="101600" marL="1016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1" name="Google Shape;451;g272f7f3fb3c_0_5"/>
          <p:cNvSpPr txBox="1"/>
          <p:nvPr/>
        </p:nvSpPr>
        <p:spPr>
          <a:xfrm>
            <a:off x="8524500" y="4919700"/>
            <a:ext cx="619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Backup</a:t>
            </a:r>
            <a:endParaRPr b="0" i="0" sz="900" u="none" cap="none" strike="noStrike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30111197e6_0_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457" name="Google Shape;457;g330111197e6_0_36" title="Demo_AwareAI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125" y="1075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security Industry by Slidesgo">
  <a:themeElements>
    <a:clrScheme name="Simple Light">
      <a:dk1>
        <a:srgbClr val="3A3E5F"/>
      </a:dk1>
      <a:lt1>
        <a:srgbClr val="FFFFFF"/>
      </a:lt1>
      <a:dk2>
        <a:srgbClr val="E0E0E0"/>
      </a:dk2>
      <a:lt2>
        <a:srgbClr val="8ED835"/>
      </a:lt2>
      <a:accent1>
        <a:srgbClr val="0BA391"/>
      </a:accent1>
      <a:accent2>
        <a:srgbClr val="09607D"/>
      </a:accent2>
      <a:accent3>
        <a:srgbClr val="F8C43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ybersecurity Industry by Slidesgo">
  <a:themeElements>
    <a:clrScheme name="Simple Light">
      <a:dk1>
        <a:srgbClr val="3A3E5F"/>
      </a:dk1>
      <a:lt1>
        <a:srgbClr val="FFFFFF"/>
      </a:lt1>
      <a:dk2>
        <a:srgbClr val="E0E0E0"/>
      </a:dk2>
      <a:lt2>
        <a:srgbClr val="8ED835"/>
      </a:lt2>
      <a:accent1>
        <a:srgbClr val="0BA391"/>
      </a:accent1>
      <a:accent2>
        <a:srgbClr val="09607D"/>
      </a:accent2>
      <a:accent3>
        <a:srgbClr val="F8C43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Aishwarya Lakshmi</dc:creator>
</cp:coreProperties>
</file>